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14"/>
  </p:notesMasterIdLst>
  <p:sldIdLst>
    <p:sldId id="309" r:id="rId2"/>
    <p:sldId id="290" r:id="rId3"/>
    <p:sldId id="295" r:id="rId4"/>
    <p:sldId id="297" r:id="rId5"/>
    <p:sldId id="277" r:id="rId6"/>
    <p:sldId id="278" r:id="rId7"/>
    <p:sldId id="279" r:id="rId8"/>
    <p:sldId id="289" r:id="rId9"/>
    <p:sldId id="301" r:id="rId10"/>
    <p:sldId id="300" r:id="rId11"/>
    <p:sldId id="299" r:id="rId12"/>
    <p:sldId id="307" r:id="rId1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F"/>
    <a:srgbClr val="0089E6"/>
    <a:srgbClr val="315FC5"/>
    <a:srgbClr val="005828"/>
    <a:srgbClr val="003E1C"/>
    <a:srgbClr val="37AEFF"/>
    <a:srgbClr val="08A83A"/>
    <a:srgbClr val="5155E5"/>
    <a:srgbClr val="4E71E2"/>
    <a:srgbClr val="2E2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377" autoAdjust="0"/>
  </p:normalViewPr>
  <p:slideViewPr>
    <p:cSldViewPr snapToGrid="0">
      <p:cViewPr varScale="1">
        <p:scale>
          <a:sx n="88" d="100"/>
          <a:sy n="88" d="100"/>
        </p:scale>
        <p:origin x="989" y="82"/>
      </p:cViewPr>
      <p:guideLst>
        <p:guide pos="3817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6D1A62B-CCBF-47B7-8BE2-E43675BC32FC}" type="datetime1">
              <a:rPr lang="ko-KR" altLang="en-US"/>
              <a:pPr lvl="0">
                <a:defRPr/>
              </a:pPr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51B52CD-5939-4794-8FEA-BE7C1D79D26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04804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3">
            <a:extLst>
              <a:ext uri="{FF2B5EF4-FFF2-40B4-BE49-F238E27FC236}">
                <a16:creationId xmlns:a16="http://schemas.microsoft.com/office/drawing/2014/main" id="{0761F1E4-BEE6-4FEB-880B-B8F29426F3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9BCE7EB-4195-44AD-9213-F8A200885D54}"/>
              </a:ext>
            </a:extLst>
          </p:cNvPr>
          <p:cNvSpPr/>
          <p:nvPr userDrawn="1"/>
        </p:nvSpPr>
        <p:spPr>
          <a:xfrm>
            <a:off x="151087" y="272691"/>
            <a:ext cx="10050188" cy="718211"/>
          </a:xfrm>
          <a:prstGeom prst="rect">
            <a:avLst/>
          </a:prstGeom>
          <a:solidFill>
            <a:srgbClr val="315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8ED118-C305-4220-928B-BF38C358A5B0}"/>
              </a:ext>
            </a:extLst>
          </p:cNvPr>
          <p:cNvSpPr/>
          <p:nvPr userDrawn="1"/>
        </p:nvSpPr>
        <p:spPr>
          <a:xfrm>
            <a:off x="0" y="361950"/>
            <a:ext cx="10050188" cy="718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38EA95-C9A7-4090-9E14-61196FA24F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75" y="6445883"/>
            <a:ext cx="1012164" cy="2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05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0963D6-E19F-4B0F-BD9E-31C1ACBCD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6F546C-E884-4283-8752-1CCDF0A9C3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1731" y="6384226"/>
            <a:ext cx="1205607" cy="2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33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0963D6-E19F-4B0F-BD9E-31C1ACBCD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D0A438-63CD-4FC8-B1FE-DBC9D18F5B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1731" y="6384226"/>
            <a:ext cx="1205607" cy="2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947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0963D6-E19F-4B0F-BD9E-31C1ACBCD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E64DE2-FA2C-4559-8380-92E111A3C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75" y="6445883"/>
            <a:ext cx="1012164" cy="2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9002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7753" y="422277"/>
            <a:ext cx="1012423" cy="25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932C5E-EEDD-4EB3-82E7-4092868EBD38}"/>
              </a:ext>
            </a:extLst>
          </p:cNvPr>
          <p:cNvSpPr/>
          <p:nvPr userDrawn="1"/>
        </p:nvSpPr>
        <p:spPr>
          <a:xfrm>
            <a:off x="914399" y="771827"/>
            <a:ext cx="10541977" cy="5791978"/>
          </a:xfrm>
          <a:prstGeom prst="rect">
            <a:avLst/>
          </a:prstGeom>
          <a:noFill/>
          <a:ln w="6350">
            <a:solidFill>
              <a:srgbClr val="1E2B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1966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7E75CF-892E-4F48-8083-2F44917F84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7753" y="422277"/>
            <a:ext cx="1012423" cy="25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9DA766-6B5B-4C24-820A-DDF526E6658F}"/>
              </a:ext>
            </a:extLst>
          </p:cNvPr>
          <p:cNvSpPr/>
          <p:nvPr userDrawn="1"/>
        </p:nvSpPr>
        <p:spPr>
          <a:xfrm>
            <a:off x="914399" y="771827"/>
            <a:ext cx="10541977" cy="5791978"/>
          </a:xfrm>
          <a:prstGeom prst="rect">
            <a:avLst/>
          </a:prstGeom>
          <a:noFill/>
          <a:ln w="6350">
            <a:solidFill>
              <a:srgbClr val="1E2B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18446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3">
            <a:extLst>
              <a:ext uri="{FF2B5EF4-FFF2-40B4-BE49-F238E27FC236}">
                <a16:creationId xmlns:a16="http://schemas.microsoft.com/office/drawing/2014/main" id="{8216827D-65D3-4A94-A2CA-36D24B31CD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4">
            <a:extLst>
              <a:ext uri="{FF2B5EF4-FFF2-40B4-BE49-F238E27FC236}">
                <a16:creationId xmlns:a16="http://schemas.microsoft.com/office/drawing/2014/main" id="{0E1A4090-59C9-46D8-9446-517536DFA8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45821"/>
          <a:stretch>
            <a:fillRect/>
          </a:stretch>
        </p:blipFill>
        <p:spPr bwMode="auto">
          <a:xfrm>
            <a:off x="0" y="549275"/>
            <a:ext cx="12190413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5">
            <a:extLst>
              <a:ext uri="{FF2B5EF4-FFF2-40B4-BE49-F238E27FC236}">
                <a16:creationId xmlns:a16="http://schemas.microsoft.com/office/drawing/2014/main" id="{3C892078-B132-49BA-99FC-AF735C144D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3" t="12225" r="24013" b="49965"/>
          <a:stretch>
            <a:fillRect/>
          </a:stretch>
        </p:blipFill>
        <p:spPr bwMode="auto">
          <a:xfrm>
            <a:off x="3646488" y="838200"/>
            <a:ext cx="5616575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35685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4704EADE-A45B-4169-B8CF-17A7DE22D5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" r="78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47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116CC8-B4BA-4F60-A668-28F47B11EF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8974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3">
            <a:extLst>
              <a:ext uri="{FF2B5EF4-FFF2-40B4-BE49-F238E27FC236}">
                <a16:creationId xmlns:a16="http://schemas.microsoft.com/office/drawing/2014/main" id="{0761F1E4-BEE6-4FEB-880B-B8F29426F3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0"/>
            <a:ext cx="121994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16F19A-3A83-4C94-8396-F122C20522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75" y="6445883"/>
            <a:ext cx="1012164" cy="2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174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3">
            <a:extLst>
              <a:ext uri="{FF2B5EF4-FFF2-40B4-BE49-F238E27FC236}">
                <a16:creationId xmlns:a16="http://schemas.microsoft.com/office/drawing/2014/main" id="{0761F1E4-BEE6-4FEB-880B-B8F29426F3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589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2285C48-C66E-4F40-B4C8-238A28AE1746}"/>
              </a:ext>
            </a:extLst>
          </p:cNvPr>
          <p:cNvSpPr/>
          <p:nvPr userDrawn="1"/>
        </p:nvSpPr>
        <p:spPr>
          <a:xfrm>
            <a:off x="151087" y="272691"/>
            <a:ext cx="10050188" cy="718211"/>
          </a:xfrm>
          <a:prstGeom prst="rect">
            <a:avLst/>
          </a:prstGeom>
          <a:solidFill>
            <a:srgbClr val="315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3D4A96-4E59-4E1F-AE85-0AB4E7497EA9}"/>
              </a:ext>
            </a:extLst>
          </p:cNvPr>
          <p:cNvSpPr/>
          <p:nvPr userDrawn="1"/>
        </p:nvSpPr>
        <p:spPr>
          <a:xfrm>
            <a:off x="0" y="361950"/>
            <a:ext cx="10050188" cy="718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613CC7-E1E8-4DF1-98D5-FEAFC11B8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75" y="6445883"/>
            <a:ext cx="1012164" cy="2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72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3">
            <a:extLst>
              <a:ext uri="{FF2B5EF4-FFF2-40B4-BE49-F238E27FC236}">
                <a16:creationId xmlns:a16="http://schemas.microsoft.com/office/drawing/2014/main" id="{0761F1E4-BEE6-4FEB-880B-B8F29426F3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B00C86-9C42-42FA-BD20-2A1458C9C9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75" y="6445883"/>
            <a:ext cx="1012164" cy="2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9754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28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5" r:id="rId3"/>
    <p:sldLayoutId id="2147483679" r:id="rId4"/>
    <p:sldLayoutId id="2147483678" r:id="rId5"/>
    <p:sldLayoutId id="2147483687" r:id="rId6"/>
    <p:sldLayoutId id="2147483680" r:id="rId7"/>
    <p:sldLayoutId id="2147483684" r:id="rId8"/>
    <p:sldLayoutId id="2147483683" r:id="rId9"/>
    <p:sldLayoutId id="2147483685" r:id="rId10"/>
    <p:sldLayoutId id="2147483681" r:id="rId11"/>
    <p:sldLayoutId id="2147483682" r:id="rId12"/>
    <p:sldLayoutId id="2147483686" r:id="rId13"/>
  </p:sldLayoutIdLst>
  <p:transition>
    <p:fade/>
  </p:transition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Arial" charset="0"/>
          <a:cs typeface="Arial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Arial" charset="0"/>
          <a:cs typeface="Arial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Arial" charset="0"/>
          <a:cs typeface="Arial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Arial" charset="0"/>
          <a:cs typeface="Arial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Arial" charset="0"/>
          <a:cs typeface="Arial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chemeClr val="tx1"/>
          </a:solidFill>
          <a:latin typeface="굴림" charset="-127"/>
          <a:ea typeface="Arial" charset="0"/>
          <a:cs typeface="Arial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>
          <a:solidFill>
            <a:schemeClr val="tx1"/>
          </a:solidFill>
          <a:latin typeface="굴림" charset="-127"/>
          <a:ea typeface="Arial" charset="0"/>
          <a:cs typeface="Arial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굴림" charset="-127"/>
          <a:ea typeface="Arial" charset="0"/>
          <a:cs typeface="Arial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굴림" charset="-127"/>
          <a:ea typeface="Arial" charset="0"/>
          <a:cs typeface="Arial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굴림" charset="-127"/>
          <a:ea typeface="Arial" charset="0"/>
          <a:cs typeface="Arial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205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9" Type="http://schemas.openxmlformats.org/officeDocument/2006/relationships/image" Target="../media/image44.png"/><Relationship Id="rId21" Type="http://schemas.openxmlformats.org/officeDocument/2006/relationships/image" Target="../media/image40.svg"/><Relationship Id="rId34" Type="http://schemas.openxmlformats.org/officeDocument/2006/relationships/image" Target="../media/image41.png"/><Relationship Id="rId42" Type="http://schemas.openxmlformats.org/officeDocument/2006/relationships/image" Target="../media/image61.svg"/><Relationship Id="rId47" Type="http://schemas.openxmlformats.org/officeDocument/2006/relationships/image" Target="../media/image48.png"/><Relationship Id="rId50" Type="http://schemas.openxmlformats.org/officeDocument/2006/relationships/image" Target="../media/image69.svg"/><Relationship Id="rId55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29" Type="http://schemas.openxmlformats.org/officeDocument/2006/relationships/image" Target="../media/image48.svg"/><Relationship Id="rId11" Type="http://schemas.openxmlformats.org/officeDocument/2006/relationships/image" Target="../media/image27.png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image" Target="../media/image43.png"/><Relationship Id="rId40" Type="http://schemas.openxmlformats.org/officeDocument/2006/relationships/image" Target="../media/image59.svg"/><Relationship Id="rId45" Type="http://schemas.openxmlformats.org/officeDocument/2006/relationships/image" Target="../media/image47.png"/><Relationship Id="rId53" Type="http://schemas.openxmlformats.org/officeDocument/2006/relationships/image" Target="../media/image51.png"/><Relationship Id="rId58" Type="http://schemas.openxmlformats.org/officeDocument/2006/relationships/image" Target="../media/image77.svg"/><Relationship Id="rId5" Type="http://schemas.openxmlformats.org/officeDocument/2006/relationships/image" Target="../media/image22.png"/><Relationship Id="rId19" Type="http://schemas.openxmlformats.org/officeDocument/2006/relationships/image" Target="../media/image38.sv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5.png"/><Relationship Id="rId27" Type="http://schemas.openxmlformats.org/officeDocument/2006/relationships/image" Target="../media/image46.svg"/><Relationship Id="rId30" Type="http://schemas.openxmlformats.org/officeDocument/2006/relationships/image" Target="../media/image39.png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image" Target="../media/image67.svg"/><Relationship Id="rId56" Type="http://schemas.openxmlformats.org/officeDocument/2006/relationships/image" Target="../media/image75.svg"/><Relationship Id="rId8" Type="http://schemas.openxmlformats.org/officeDocument/2006/relationships/image" Target="../media/image24.png"/><Relationship Id="rId51" Type="http://schemas.openxmlformats.org/officeDocument/2006/relationships/image" Target="../media/image50.png"/><Relationship Id="rId3" Type="http://schemas.openxmlformats.org/officeDocument/2006/relationships/image" Target="../media/image20.png"/><Relationship Id="rId12" Type="http://schemas.openxmlformats.org/officeDocument/2006/relationships/image" Target="../media/image28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33" Type="http://schemas.openxmlformats.org/officeDocument/2006/relationships/image" Target="../media/image52.svg"/><Relationship Id="rId38" Type="http://schemas.openxmlformats.org/officeDocument/2006/relationships/image" Target="../media/image57.svg"/><Relationship Id="rId46" Type="http://schemas.openxmlformats.org/officeDocument/2006/relationships/image" Target="../media/image65.svg"/><Relationship Id="rId59" Type="http://schemas.openxmlformats.org/officeDocument/2006/relationships/image" Target="../media/image54.png"/><Relationship Id="rId20" Type="http://schemas.openxmlformats.org/officeDocument/2006/relationships/image" Target="../media/image34.png"/><Relationship Id="rId41" Type="http://schemas.openxmlformats.org/officeDocument/2006/relationships/image" Target="../media/image45.png"/><Relationship Id="rId54" Type="http://schemas.openxmlformats.org/officeDocument/2006/relationships/image" Target="../media/image73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42.svg"/><Relationship Id="rId28" Type="http://schemas.openxmlformats.org/officeDocument/2006/relationships/image" Target="../media/image38.png"/><Relationship Id="rId36" Type="http://schemas.openxmlformats.org/officeDocument/2006/relationships/image" Target="../media/image55.svg"/><Relationship Id="rId49" Type="http://schemas.openxmlformats.org/officeDocument/2006/relationships/image" Target="../media/image49.png"/><Relationship Id="rId57" Type="http://schemas.openxmlformats.org/officeDocument/2006/relationships/image" Target="../media/image53.png"/><Relationship Id="rId10" Type="http://schemas.openxmlformats.org/officeDocument/2006/relationships/image" Target="../media/image26.png"/><Relationship Id="rId31" Type="http://schemas.openxmlformats.org/officeDocument/2006/relationships/image" Target="../media/image50.svg"/><Relationship Id="rId44" Type="http://schemas.openxmlformats.org/officeDocument/2006/relationships/image" Target="../media/image63.svg"/><Relationship Id="rId52" Type="http://schemas.openxmlformats.org/officeDocument/2006/relationships/image" Target="../media/image71.svg"/><Relationship Id="rId60" Type="http://schemas.openxmlformats.org/officeDocument/2006/relationships/image" Target="../media/image79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103.svg"/><Relationship Id="rId39" Type="http://schemas.openxmlformats.org/officeDocument/2006/relationships/image" Target="../media/image84.png"/><Relationship Id="rId21" Type="http://schemas.openxmlformats.org/officeDocument/2006/relationships/image" Target="../media/image73.png"/><Relationship Id="rId34" Type="http://schemas.openxmlformats.org/officeDocument/2006/relationships/image" Target="../media/image111.svg"/><Relationship Id="rId42" Type="http://schemas.openxmlformats.org/officeDocument/2006/relationships/image" Target="../media/image8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79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109.svg"/><Relationship Id="rId37" Type="http://schemas.openxmlformats.org/officeDocument/2006/relationships/image" Target="../media/image83.png"/><Relationship Id="rId40" Type="http://schemas.openxmlformats.org/officeDocument/2006/relationships/image" Target="../media/image117.sv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105.svg"/><Relationship Id="rId36" Type="http://schemas.openxmlformats.org/officeDocument/2006/relationships/image" Target="../media/image113.sv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8.png"/><Relationship Id="rId30" Type="http://schemas.openxmlformats.org/officeDocument/2006/relationships/image" Target="../media/image107.svg"/><Relationship Id="rId35" Type="http://schemas.openxmlformats.org/officeDocument/2006/relationships/image" Target="../media/image82.png"/><Relationship Id="rId43" Type="http://schemas.openxmlformats.org/officeDocument/2006/relationships/image" Target="../media/image18.png"/><Relationship Id="rId8" Type="http://schemas.openxmlformats.org/officeDocument/2006/relationships/image" Target="../media/image60.png"/><Relationship Id="rId3" Type="http://schemas.openxmlformats.org/officeDocument/2006/relationships/image" Target="../media/image24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1.png"/><Relationship Id="rId38" Type="http://schemas.openxmlformats.org/officeDocument/2006/relationships/image" Target="../media/image1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87.png"/><Relationship Id="rId7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3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3.jpeg"/><Relationship Id="rId26" Type="http://schemas.openxmlformats.org/officeDocument/2006/relationships/image" Target="../media/image145.svg"/><Relationship Id="rId3" Type="http://schemas.openxmlformats.org/officeDocument/2006/relationships/image" Target="../media/image91.png"/><Relationship Id="rId21" Type="http://schemas.openxmlformats.org/officeDocument/2006/relationships/image" Target="../media/image106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26.png"/><Relationship Id="rId25" Type="http://schemas.openxmlformats.org/officeDocument/2006/relationships/image" Target="../media/image108.png"/><Relationship Id="rId2" Type="http://schemas.openxmlformats.org/officeDocument/2006/relationships/image" Target="../media/image90.png"/><Relationship Id="rId16" Type="http://schemas.openxmlformats.org/officeDocument/2006/relationships/image" Target="../media/image102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43.svg"/><Relationship Id="rId5" Type="http://schemas.openxmlformats.org/officeDocument/2006/relationships/image" Target="../media/image93.png"/><Relationship Id="rId15" Type="http://schemas.openxmlformats.org/officeDocument/2006/relationships/image" Target="../media/image29.png"/><Relationship Id="rId23" Type="http://schemas.openxmlformats.org/officeDocument/2006/relationships/image" Target="../media/image107.png"/><Relationship Id="rId28" Type="http://schemas.openxmlformats.org/officeDocument/2006/relationships/image" Target="../media/image18.png"/><Relationship Id="rId10" Type="http://schemas.openxmlformats.org/officeDocument/2006/relationships/image" Target="../media/image98.png"/><Relationship Id="rId19" Type="http://schemas.openxmlformats.org/officeDocument/2006/relationships/image" Target="../media/image104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28.png"/><Relationship Id="rId22" Type="http://schemas.openxmlformats.org/officeDocument/2006/relationships/image" Target="../media/image141.svg"/><Relationship Id="rId27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56.svg"/><Relationship Id="rId26" Type="http://schemas.openxmlformats.org/officeDocument/2006/relationships/image" Target="../media/image164.svg"/><Relationship Id="rId39" Type="http://schemas.openxmlformats.org/officeDocument/2006/relationships/image" Target="../media/image49.png"/><Relationship Id="rId21" Type="http://schemas.openxmlformats.org/officeDocument/2006/relationships/image" Target="../media/image117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47" Type="http://schemas.openxmlformats.org/officeDocument/2006/relationships/image" Target="../media/image24.png"/><Relationship Id="rId50" Type="http://schemas.openxmlformats.org/officeDocument/2006/relationships/image" Target="../media/image79.svg"/><Relationship Id="rId7" Type="http://schemas.openxmlformats.org/officeDocument/2006/relationships/image" Target="../media/image27.png"/><Relationship Id="rId2" Type="http://schemas.openxmlformats.org/officeDocument/2006/relationships/image" Target="../media/image109.png"/><Relationship Id="rId16" Type="http://schemas.openxmlformats.org/officeDocument/2006/relationships/image" Target="../media/image154.svg"/><Relationship Id="rId29" Type="http://schemas.openxmlformats.org/officeDocument/2006/relationships/image" Target="../media/image44.png"/><Relationship Id="rId11" Type="http://schemas.openxmlformats.org/officeDocument/2006/relationships/image" Target="../media/image112.png"/><Relationship Id="rId24" Type="http://schemas.openxmlformats.org/officeDocument/2006/relationships/image" Target="../media/image162.svg"/><Relationship Id="rId32" Type="http://schemas.openxmlformats.org/officeDocument/2006/relationships/image" Target="../media/image61.svg"/><Relationship Id="rId37" Type="http://schemas.openxmlformats.org/officeDocument/2006/relationships/image" Target="../media/image48.png"/><Relationship Id="rId40" Type="http://schemas.openxmlformats.org/officeDocument/2006/relationships/image" Target="../media/image69.svg"/><Relationship Id="rId45" Type="http://schemas.openxmlformats.org/officeDocument/2006/relationships/image" Target="../media/image52.png"/><Relationship Id="rId5" Type="http://schemas.openxmlformats.org/officeDocument/2006/relationships/image" Target="../media/image28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49" Type="http://schemas.openxmlformats.org/officeDocument/2006/relationships/image" Target="../media/image54.png"/><Relationship Id="rId10" Type="http://schemas.openxmlformats.org/officeDocument/2006/relationships/image" Target="../media/image61.png"/><Relationship Id="rId19" Type="http://schemas.openxmlformats.org/officeDocument/2006/relationships/image" Target="../media/image116.png"/><Relationship Id="rId31" Type="http://schemas.openxmlformats.org/officeDocument/2006/relationships/image" Target="../media/image45.png"/><Relationship Id="rId44" Type="http://schemas.openxmlformats.org/officeDocument/2006/relationships/image" Target="../media/image73.svg"/><Relationship Id="rId4" Type="http://schemas.openxmlformats.org/officeDocument/2006/relationships/image" Target="../media/image111.png"/><Relationship Id="rId9" Type="http://schemas.openxmlformats.org/officeDocument/2006/relationships/image" Target="../media/image25.png"/><Relationship Id="rId14" Type="http://schemas.openxmlformats.org/officeDocument/2006/relationships/image" Target="../media/image152.svg"/><Relationship Id="rId22" Type="http://schemas.openxmlformats.org/officeDocument/2006/relationships/image" Target="../media/image160.svg"/><Relationship Id="rId27" Type="http://schemas.openxmlformats.org/officeDocument/2006/relationships/image" Target="../media/image43.png"/><Relationship Id="rId30" Type="http://schemas.openxmlformats.org/officeDocument/2006/relationships/image" Target="../media/image59.sv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18.png"/><Relationship Id="rId8" Type="http://schemas.openxmlformats.org/officeDocument/2006/relationships/image" Target="../media/image26.png"/><Relationship Id="rId3" Type="http://schemas.openxmlformats.org/officeDocument/2006/relationships/image" Target="../media/image110.png"/><Relationship Id="rId12" Type="http://schemas.openxmlformats.org/officeDocument/2006/relationships/image" Target="../media/image150.svg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33" Type="http://schemas.openxmlformats.org/officeDocument/2006/relationships/image" Target="../media/image46.png"/><Relationship Id="rId38" Type="http://schemas.openxmlformats.org/officeDocument/2006/relationships/image" Target="../media/image67.svg"/><Relationship Id="rId46" Type="http://schemas.openxmlformats.org/officeDocument/2006/relationships/image" Target="../media/image75.svg"/><Relationship Id="rId20" Type="http://schemas.openxmlformats.org/officeDocument/2006/relationships/image" Target="../media/image158.sv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svg"/><Relationship Id="rId18" Type="http://schemas.openxmlformats.org/officeDocument/2006/relationships/image" Target="../media/image130.png"/><Relationship Id="rId26" Type="http://schemas.openxmlformats.org/officeDocument/2006/relationships/image" Target="../media/image189.svg"/><Relationship Id="rId21" Type="http://schemas.openxmlformats.org/officeDocument/2006/relationships/image" Target="../media/image132.png"/><Relationship Id="rId34" Type="http://schemas.openxmlformats.org/officeDocument/2006/relationships/image" Target="../media/image145.svg"/><Relationship Id="rId7" Type="http://schemas.openxmlformats.org/officeDocument/2006/relationships/image" Target="../media/image170.svg"/><Relationship Id="rId12" Type="http://schemas.openxmlformats.org/officeDocument/2006/relationships/image" Target="../media/image127.png"/><Relationship Id="rId17" Type="http://schemas.openxmlformats.org/officeDocument/2006/relationships/image" Target="../media/image180.svg"/><Relationship Id="rId25" Type="http://schemas.openxmlformats.org/officeDocument/2006/relationships/image" Target="../media/image134.png"/><Relationship Id="rId33" Type="http://schemas.openxmlformats.org/officeDocument/2006/relationships/image" Target="../media/image108.png"/><Relationship Id="rId38" Type="http://schemas.openxmlformats.org/officeDocument/2006/relationships/image" Target="../media/image12.png"/><Relationship Id="rId2" Type="http://schemas.openxmlformats.org/officeDocument/2006/relationships/image" Target="../media/image120.png"/><Relationship Id="rId16" Type="http://schemas.openxmlformats.org/officeDocument/2006/relationships/image" Target="../media/image129.png"/><Relationship Id="rId20" Type="http://schemas.openxmlformats.org/officeDocument/2006/relationships/image" Target="../media/image131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24" Type="http://schemas.openxmlformats.org/officeDocument/2006/relationships/image" Target="../media/image187.svg"/><Relationship Id="rId32" Type="http://schemas.openxmlformats.org/officeDocument/2006/relationships/image" Target="../media/image18.svg"/><Relationship Id="rId37" Type="http://schemas.openxmlformats.org/officeDocument/2006/relationships/image" Target="../media/image18.png"/><Relationship Id="rId5" Type="http://schemas.openxmlformats.org/officeDocument/2006/relationships/image" Target="../media/image168.svg"/><Relationship Id="rId15" Type="http://schemas.openxmlformats.org/officeDocument/2006/relationships/image" Target="../media/image178.svg"/><Relationship Id="rId23" Type="http://schemas.openxmlformats.org/officeDocument/2006/relationships/image" Target="../media/image133.png"/><Relationship Id="rId28" Type="http://schemas.openxmlformats.org/officeDocument/2006/relationships/image" Target="../media/image191.svg"/><Relationship Id="rId36" Type="http://schemas.openxmlformats.org/officeDocument/2006/relationships/image" Target="../media/image24.png"/><Relationship Id="rId10" Type="http://schemas.openxmlformats.org/officeDocument/2006/relationships/image" Target="../media/image125.png"/><Relationship Id="rId19" Type="http://schemas.openxmlformats.org/officeDocument/2006/relationships/image" Target="../media/image182.svg"/><Relationship Id="rId31" Type="http://schemas.openxmlformats.org/officeDocument/2006/relationships/image" Target="../media/image16.png"/><Relationship Id="rId4" Type="http://schemas.openxmlformats.org/officeDocument/2006/relationships/image" Target="../media/image122.png"/><Relationship Id="rId9" Type="http://schemas.openxmlformats.org/officeDocument/2006/relationships/image" Target="../media/image172.svg"/><Relationship Id="rId14" Type="http://schemas.openxmlformats.org/officeDocument/2006/relationships/image" Target="../media/image128.png"/><Relationship Id="rId22" Type="http://schemas.openxmlformats.org/officeDocument/2006/relationships/image" Target="../media/image185.svg"/><Relationship Id="rId27" Type="http://schemas.openxmlformats.org/officeDocument/2006/relationships/image" Target="../media/image135.png"/><Relationship Id="rId30" Type="http://schemas.openxmlformats.org/officeDocument/2006/relationships/image" Target="../media/image193.svg"/><Relationship Id="rId35" Type="http://schemas.openxmlformats.org/officeDocument/2006/relationships/image" Target="../media/image92.png"/><Relationship Id="rId8" Type="http://schemas.openxmlformats.org/officeDocument/2006/relationships/image" Target="../media/image124.png"/><Relationship Id="rId3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279627" y="4312045"/>
            <a:ext cx="5559719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en-US" altLang="ko-KR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4</a:t>
            </a:r>
            <a:r>
              <a:rPr lang="ko-KR" altLang="en-US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r>
              <a:rPr lang="en-US" altLang="ko-KR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산업을 이끄는 데이터 혁명의 주역으로  </a:t>
            </a:r>
            <a:r>
              <a:rPr lang="en-US" altLang="ko-KR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Big data</a:t>
            </a:r>
            <a:r>
              <a:rPr lang="ko-KR" altLang="en-US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기술을 제공하여  </a:t>
            </a:r>
            <a:endParaRPr lang="en-US" altLang="ko-KR" sz="1300" spc="-8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2000"/>
              </a:lnSpc>
              <a:defRPr/>
            </a:pPr>
            <a:r>
              <a:rPr lang="ko-KR" altLang="en-US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기업의 경쟁 우위에 도달할 수 있도록 </a:t>
            </a:r>
            <a:r>
              <a:rPr lang="en-US" altLang="ko-KR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</a:t>
            </a:r>
            <a:r>
              <a:rPr lang="ko-KR" altLang="en-US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서비스를 제공합니다</a:t>
            </a:r>
            <a:r>
              <a:rPr lang="en-US" altLang="ko-KR" sz="1300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6763" y="2838319"/>
            <a:ext cx="896982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24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주식회사 타임소프트</a:t>
            </a:r>
            <a:endParaRPr lang="en-US" altLang="ko-KR" sz="24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eaLnBrk="1" latinLnBrk="1" hangingPunct="1">
              <a:defRPr/>
            </a:pPr>
            <a:r>
              <a:rPr lang="ko-KR" altLang="en-US" sz="52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800" spc="-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Data </a:t>
            </a:r>
            <a:r>
              <a:rPr lang="en-US" altLang="ko-KR" sz="58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Appliance</a:t>
            </a:r>
            <a:endParaRPr lang="ko-KR" altLang="en-US" sz="5800" spc="-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84C33A-D0AC-4E1E-9315-169B5CABB2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68" y="6240580"/>
            <a:ext cx="1341639" cy="29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B76718-1880-407E-9BDB-9010C56C9B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0"/>
          <a:stretch/>
        </p:blipFill>
        <p:spPr>
          <a:xfrm>
            <a:off x="5155644" y="1593241"/>
            <a:ext cx="1752065" cy="104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9317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668A5E1-705C-48E1-AEDC-873CD68EBD34}"/>
              </a:ext>
            </a:extLst>
          </p:cNvPr>
          <p:cNvSpPr/>
          <p:nvPr/>
        </p:nvSpPr>
        <p:spPr>
          <a:xfrm>
            <a:off x="2656312" y="1698072"/>
            <a:ext cx="8402571" cy="14253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37AEFF"/>
            </a:solidFill>
          </a:ln>
          <a:effectLst>
            <a:glow rad="76200">
              <a:schemeClr val="accent3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29E003B-EE6D-4AE6-AF44-F75596274FA7}"/>
              </a:ext>
            </a:extLst>
          </p:cNvPr>
          <p:cNvSpPr/>
          <p:nvPr/>
        </p:nvSpPr>
        <p:spPr>
          <a:xfrm>
            <a:off x="2650384" y="3257127"/>
            <a:ext cx="8358819" cy="114774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FC7B2C"/>
            </a:solidFill>
          </a:ln>
          <a:effectLst>
            <a:glow rad="76200">
              <a:schemeClr val="accent3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171FA33-8AD4-41F4-BBE3-174325084716}"/>
              </a:ext>
            </a:extLst>
          </p:cNvPr>
          <p:cNvSpPr/>
          <p:nvPr/>
        </p:nvSpPr>
        <p:spPr>
          <a:xfrm>
            <a:off x="2650385" y="4572369"/>
            <a:ext cx="8358818" cy="169781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00B050"/>
            </a:solidFill>
          </a:ln>
          <a:effectLst>
            <a:glow rad="76200">
              <a:schemeClr val="accent3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/>
          </a:p>
        </p:txBody>
      </p:sp>
      <p:pic>
        <p:nvPicPr>
          <p:cNvPr id="18" name="그림 1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169114" y="4746350"/>
            <a:ext cx="1419965" cy="589072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124913" y="4746350"/>
            <a:ext cx="1419965" cy="589072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080712" y="4746350"/>
            <a:ext cx="1419965" cy="589072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036511" y="4746350"/>
            <a:ext cx="1419965" cy="589072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136531" y="5513488"/>
            <a:ext cx="1419965" cy="589072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3171948" y="5513488"/>
            <a:ext cx="1419965" cy="589072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7101114" y="5513488"/>
            <a:ext cx="1419965" cy="589072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065697" y="5513488"/>
            <a:ext cx="1419965" cy="589072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그룹 25"/>
          <p:cNvGrpSpPr/>
          <p:nvPr/>
        </p:nvGrpSpPr>
        <p:grpSpPr>
          <a:xfrm>
            <a:off x="3078519" y="1766602"/>
            <a:ext cx="957859" cy="1215253"/>
            <a:chOff x="2276743" y="248088"/>
            <a:chExt cx="1391489" cy="172247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276743" y="646261"/>
              <a:ext cx="1391489" cy="132430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661373" y="248088"/>
              <a:ext cx="622227" cy="3489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CPU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24604" y="1766602"/>
            <a:ext cx="957859" cy="1215253"/>
            <a:chOff x="4420433" y="248088"/>
            <a:chExt cx="1391489" cy="1722479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420433" y="646260"/>
              <a:ext cx="1391489" cy="1324307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421992" y="248088"/>
              <a:ext cx="1388369" cy="3489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Free Memory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370685" y="1766602"/>
            <a:ext cx="957859" cy="1215253"/>
            <a:chOff x="6423441" y="248088"/>
            <a:chExt cx="1391489" cy="1722479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423441" y="646260"/>
              <a:ext cx="1391489" cy="132430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657870" y="248088"/>
              <a:ext cx="922629" cy="3489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Disk I/O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996202" y="1766602"/>
            <a:ext cx="957859" cy="1215253"/>
            <a:chOff x="8496789" y="248088"/>
            <a:chExt cx="1391489" cy="1722479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496789" y="646260"/>
              <a:ext cx="1391489" cy="1324307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530951" y="248088"/>
              <a:ext cx="1323165" cy="3489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N/W Packet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621720" y="1766602"/>
            <a:ext cx="957859" cy="1215253"/>
            <a:chOff x="8496789" y="248088"/>
            <a:chExt cx="1391489" cy="1722479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496789" y="646260"/>
              <a:ext cx="1391489" cy="132430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8532117" y="248088"/>
              <a:ext cx="1320835" cy="3489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Run Process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" name="사각형: 둥근 대각선 방향 모서리 2"/>
          <p:cNvSpPr/>
          <p:nvPr/>
        </p:nvSpPr>
        <p:spPr>
          <a:xfrm>
            <a:off x="1205749" y="2040432"/>
            <a:ext cx="1265275" cy="210158"/>
          </a:xfrm>
          <a:prstGeom prst="roundRect">
            <a:avLst/>
          </a:prstGeom>
          <a:noFill/>
          <a:ln w="6350">
            <a:solidFill>
              <a:srgbClr val="37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4" name="사각형: 둥근 대각선 방향 모서리 3"/>
          <p:cNvSpPr/>
          <p:nvPr/>
        </p:nvSpPr>
        <p:spPr>
          <a:xfrm>
            <a:off x="1205749" y="2332184"/>
            <a:ext cx="1265275" cy="210158"/>
          </a:xfrm>
          <a:prstGeom prst="roundRect">
            <a:avLst/>
          </a:prstGeom>
          <a:noFill/>
          <a:ln w="6350">
            <a:solidFill>
              <a:srgbClr val="37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</a:t>
            </a:r>
          </a:p>
        </p:txBody>
      </p:sp>
      <p:sp>
        <p:nvSpPr>
          <p:cNvPr id="5" name="사각형: 둥근 대각선 방향 모서리 4"/>
          <p:cNvSpPr/>
          <p:nvPr/>
        </p:nvSpPr>
        <p:spPr>
          <a:xfrm>
            <a:off x="1205749" y="2884505"/>
            <a:ext cx="1265275" cy="210158"/>
          </a:xfrm>
          <a:prstGeom prst="roundRect">
            <a:avLst/>
          </a:prstGeom>
          <a:noFill/>
          <a:ln w="6350">
            <a:solidFill>
              <a:srgbClr val="37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6" name="사각형: 둥근 대각선 방향 모서리 5"/>
          <p:cNvSpPr/>
          <p:nvPr/>
        </p:nvSpPr>
        <p:spPr>
          <a:xfrm>
            <a:off x="1205749" y="2619429"/>
            <a:ext cx="1265275" cy="210158"/>
          </a:xfrm>
          <a:prstGeom prst="roundRect">
            <a:avLst/>
          </a:prstGeom>
          <a:noFill/>
          <a:ln w="6350">
            <a:solidFill>
              <a:srgbClr val="37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</a:t>
            </a:r>
          </a:p>
        </p:txBody>
      </p:sp>
      <p:sp>
        <p:nvSpPr>
          <p:cNvPr id="43" name="사각형: 둥근 대각선 방향 모서리 42"/>
          <p:cNvSpPr/>
          <p:nvPr/>
        </p:nvSpPr>
        <p:spPr>
          <a:xfrm>
            <a:off x="1164692" y="1681839"/>
            <a:ext cx="1347388" cy="274782"/>
          </a:xfrm>
          <a:prstGeom prst="roundRect">
            <a:avLst/>
          </a:prstGeom>
          <a:solidFill>
            <a:srgbClr val="37AE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 처리</a:t>
            </a:r>
          </a:p>
        </p:txBody>
      </p:sp>
      <p:sp>
        <p:nvSpPr>
          <p:cNvPr id="58" name="사각형: 둥근 대각선 방향 모서리 2"/>
          <p:cNvSpPr/>
          <p:nvPr/>
        </p:nvSpPr>
        <p:spPr>
          <a:xfrm>
            <a:off x="1205749" y="3615720"/>
            <a:ext cx="1265275" cy="210158"/>
          </a:xfrm>
          <a:prstGeom prst="roundRect">
            <a:avLst/>
          </a:prstGeom>
          <a:noFill/>
          <a:ln w="6350">
            <a:solidFill>
              <a:srgbClr val="FC7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</a:p>
        </p:txBody>
      </p:sp>
      <p:sp>
        <p:nvSpPr>
          <p:cNvPr id="59" name="사각형: 둥근 대각선 방향 모서리 3"/>
          <p:cNvSpPr/>
          <p:nvPr/>
        </p:nvSpPr>
        <p:spPr>
          <a:xfrm>
            <a:off x="1205749" y="3907472"/>
            <a:ext cx="1265275" cy="210158"/>
          </a:xfrm>
          <a:prstGeom prst="roundRect">
            <a:avLst/>
          </a:prstGeom>
          <a:noFill/>
          <a:ln w="6350">
            <a:solidFill>
              <a:srgbClr val="FC7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</p:txBody>
      </p:sp>
      <p:sp>
        <p:nvSpPr>
          <p:cNvPr id="61" name="사각형: 둥근 대각선 방향 모서리 5"/>
          <p:cNvSpPr/>
          <p:nvPr/>
        </p:nvSpPr>
        <p:spPr>
          <a:xfrm>
            <a:off x="1205749" y="4194717"/>
            <a:ext cx="1265275" cy="210158"/>
          </a:xfrm>
          <a:prstGeom prst="roundRect">
            <a:avLst/>
          </a:prstGeom>
          <a:noFill/>
          <a:ln w="6350">
            <a:solidFill>
              <a:srgbClr val="FC7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</a:t>
            </a:r>
          </a:p>
        </p:txBody>
      </p:sp>
      <p:sp>
        <p:nvSpPr>
          <p:cNvPr id="62" name="사각형: 둥근 대각선 방향 모서리 42"/>
          <p:cNvSpPr/>
          <p:nvPr/>
        </p:nvSpPr>
        <p:spPr>
          <a:xfrm>
            <a:off x="1164692" y="3257127"/>
            <a:ext cx="1347388" cy="274782"/>
          </a:xfrm>
          <a:prstGeom prst="roundRect">
            <a:avLst/>
          </a:prstGeom>
          <a:solidFill>
            <a:srgbClr val="FC7B2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 API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사각형: 둥근 대각선 방향 모서리 2"/>
          <p:cNvSpPr/>
          <p:nvPr/>
        </p:nvSpPr>
        <p:spPr>
          <a:xfrm>
            <a:off x="1205749" y="4912026"/>
            <a:ext cx="1265275" cy="210158"/>
          </a:xfrm>
          <a:prstGeom prst="round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자원 모니터링</a:t>
            </a:r>
          </a:p>
        </p:txBody>
      </p:sp>
      <p:sp>
        <p:nvSpPr>
          <p:cNvPr id="64" name="사각형: 둥근 대각선 방향 모서리 3"/>
          <p:cNvSpPr/>
          <p:nvPr/>
        </p:nvSpPr>
        <p:spPr>
          <a:xfrm>
            <a:off x="1205749" y="5203778"/>
            <a:ext cx="1265275" cy="180020"/>
          </a:xfrm>
          <a:prstGeom prst="round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서버 모니터링</a:t>
            </a:r>
          </a:p>
        </p:txBody>
      </p:sp>
      <p:sp>
        <p:nvSpPr>
          <p:cNvPr id="65" name="사각형: 둥근 대각선 방향 모서리 5"/>
          <p:cNvSpPr/>
          <p:nvPr/>
        </p:nvSpPr>
        <p:spPr>
          <a:xfrm>
            <a:off x="1205749" y="5465856"/>
            <a:ext cx="1265275" cy="210158"/>
          </a:xfrm>
          <a:prstGeom prst="round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 서버 모니터링</a:t>
            </a:r>
          </a:p>
        </p:txBody>
      </p:sp>
      <p:sp>
        <p:nvSpPr>
          <p:cNvPr id="66" name="사각형: 둥근 대각선 방향 모서리 42"/>
          <p:cNvSpPr/>
          <p:nvPr/>
        </p:nvSpPr>
        <p:spPr>
          <a:xfrm>
            <a:off x="1164692" y="4553433"/>
            <a:ext cx="1347388" cy="274782"/>
          </a:xfrm>
          <a:prstGeom prst="roundRect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모니터링</a:t>
            </a:r>
          </a:p>
        </p:txBody>
      </p:sp>
      <p:sp>
        <p:nvSpPr>
          <p:cNvPr id="67" name="사각형: 둥근 대각선 방향 모서리 5"/>
          <p:cNvSpPr/>
          <p:nvPr/>
        </p:nvSpPr>
        <p:spPr>
          <a:xfrm>
            <a:off x="1205749" y="5757153"/>
            <a:ext cx="1265275" cy="210158"/>
          </a:xfrm>
          <a:prstGeom prst="round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서버 모니터링</a:t>
            </a:r>
          </a:p>
        </p:txBody>
      </p:sp>
      <p:sp>
        <p:nvSpPr>
          <p:cNvPr id="68" name="사각형: 둥근 대각선 방향 모서리 5"/>
          <p:cNvSpPr/>
          <p:nvPr/>
        </p:nvSpPr>
        <p:spPr>
          <a:xfrm>
            <a:off x="1205749" y="6060024"/>
            <a:ext cx="1265275" cy="210158"/>
          </a:xfrm>
          <a:prstGeom prst="round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서버 모니터링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9F81C27-8BDD-4888-87B9-20A0CF4B6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177080" y="3347100"/>
            <a:ext cx="7598112" cy="9489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56956" y="3333320"/>
            <a:ext cx="6254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Jobs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640BD6-FEBA-4E2A-8953-A66E034A029C}"/>
              </a:ext>
            </a:extLst>
          </p:cNvPr>
          <p:cNvSpPr txBox="1"/>
          <p:nvPr/>
        </p:nvSpPr>
        <p:spPr>
          <a:xfrm>
            <a:off x="281576" y="1079467"/>
            <a:ext cx="8290064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altLang="ko-KR" sz="1200" spc="-8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Mammoth Data</a:t>
            </a:r>
            <a:r>
              <a:rPr lang="ko-KR" altLang="en-US" sz="1200" spc="-8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처리과정의 모니터링과 시스템의 자원 등 통합 모니터링 기능 제공 </a:t>
            </a:r>
            <a:endParaRPr lang="en-US" altLang="ko-KR" sz="1200" b="1" spc="-8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46BDA3-F2E3-4485-959F-9968737A48CB}"/>
              </a:ext>
            </a:extLst>
          </p:cNvPr>
          <p:cNvSpPr txBox="1"/>
          <p:nvPr/>
        </p:nvSpPr>
        <p:spPr>
          <a:xfrm>
            <a:off x="272334" y="505784"/>
            <a:ext cx="6892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150" dirty="0">
                <a:solidFill>
                  <a:srgbClr val="5155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Data Appliance </a:t>
            </a:r>
            <a:r>
              <a:rPr lang="ko-KR" altLang="en-US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자원 모니터링</a:t>
            </a:r>
          </a:p>
        </p:txBody>
      </p:sp>
      <p:pic>
        <p:nvPicPr>
          <p:cNvPr id="47" name="그림 46" descr="flare.png">
            <a:extLst>
              <a:ext uri="{FF2B5EF4-FFF2-40B4-BE49-F238E27FC236}">
                <a16:creationId xmlns:a16="http://schemas.microsoft.com/office/drawing/2014/main" id="{82DE5AFF-0E70-482D-9E00-830E5484EB11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800000">
            <a:off x="884720" y="1385785"/>
            <a:ext cx="672395" cy="660701"/>
          </a:xfrm>
          <a:prstGeom prst="rect">
            <a:avLst/>
          </a:prstGeom>
        </p:spPr>
      </p:pic>
      <p:pic>
        <p:nvPicPr>
          <p:cNvPr id="48" name="그림 47" descr="flare.png">
            <a:extLst>
              <a:ext uri="{FF2B5EF4-FFF2-40B4-BE49-F238E27FC236}">
                <a16:creationId xmlns:a16="http://schemas.microsoft.com/office/drawing/2014/main" id="{427804C7-7CC2-4653-9F29-BD3E4B9502F4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800000">
            <a:off x="875667" y="2961599"/>
            <a:ext cx="672395" cy="660701"/>
          </a:xfrm>
          <a:prstGeom prst="rect">
            <a:avLst/>
          </a:prstGeom>
        </p:spPr>
      </p:pic>
      <p:pic>
        <p:nvPicPr>
          <p:cNvPr id="49" name="그림 48" descr="flare.png">
            <a:extLst>
              <a:ext uri="{FF2B5EF4-FFF2-40B4-BE49-F238E27FC236}">
                <a16:creationId xmlns:a16="http://schemas.microsoft.com/office/drawing/2014/main" id="{777F75BA-8078-4420-B25D-FBDB2C9BCF74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800000">
            <a:off x="875667" y="4251812"/>
            <a:ext cx="672395" cy="6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393;p19">
            <a:extLst>
              <a:ext uri="{FF2B5EF4-FFF2-40B4-BE49-F238E27FC236}">
                <a16:creationId xmlns:a16="http://schemas.microsoft.com/office/drawing/2014/main" id="{CBBD4457-BB73-4090-8B68-4741761EEE44}"/>
              </a:ext>
            </a:extLst>
          </p:cNvPr>
          <p:cNvGrpSpPr/>
          <p:nvPr/>
        </p:nvGrpSpPr>
        <p:grpSpPr>
          <a:xfrm rot="16200000">
            <a:off x="3743465" y="2036538"/>
            <a:ext cx="246438" cy="3499135"/>
            <a:chOff x="1608717" y="1280046"/>
            <a:chExt cx="199237" cy="2828935"/>
          </a:xfrm>
          <a:solidFill>
            <a:srgbClr val="00CFCC"/>
          </a:solidFill>
        </p:grpSpPr>
        <p:sp>
          <p:nvSpPr>
            <p:cNvPr id="107" name="Google Shape;394;p19">
              <a:extLst>
                <a:ext uri="{FF2B5EF4-FFF2-40B4-BE49-F238E27FC236}">
                  <a16:creationId xmlns:a16="http://schemas.microsoft.com/office/drawing/2014/main" id="{98B5E8AB-8BE0-411B-8A56-9924F6E005D9}"/>
                </a:ext>
              </a:extLst>
            </p:cNvPr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395;p19">
              <a:extLst>
                <a:ext uri="{FF2B5EF4-FFF2-40B4-BE49-F238E27FC236}">
                  <a16:creationId xmlns:a16="http://schemas.microsoft.com/office/drawing/2014/main" id="{CD6E2DA4-3A7E-460B-A90A-3F0B2D05A9D1}"/>
                </a:ext>
              </a:extLst>
            </p:cNvPr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6;p19">
              <a:extLst>
                <a:ext uri="{FF2B5EF4-FFF2-40B4-BE49-F238E27FC236}">
                  <a16:creationId xmlns:a16="http://schemas.microsoft.com/office/drawing/2014/main" id="{8A54ED91-CCB1-4026-AD15-95F4F625407F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Rectangle 304">
            <a:extLst>
              <a:ext uri="{FF2B5EF4-FFF2-40B4-BE49-F238E27FC236}">
                <a16:creationId xmlns:a16="http://schemas.microsoft.com/office/drawing/2014/main" id="{95AF93C6-7284-4CC5-8760-B73A7129B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786" y="4443741"/>
            <a:ext cx="20830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CCTV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관제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관광분야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eaLnBrk="1" latinLnBrk="1" hangingPunct="1"/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구매성향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교통량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소방분야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환경분야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범죄예방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지역개발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Rectangle 304">
            <a:extLst>
              <a:ext uri="{FF2B5EF4-FFF2-40B4-BE49-F238E27FC236}">
                <a16:creationId xmlns:a16="http://schemas.microsoft.com/office/drawing/2014/main" id="{811D55DC-F90C-41AC-B27A-93BF029A6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85" y="4443741"/>
            <a:ext cx="200286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보험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논문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학술원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공공민원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보고서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병원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문진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등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Rectangle 304">
            <a:extLst>
              <a:ext uri="{FF2B5EF4-FFF2-40B4-BE49-F238E27FC236}">
                <a16:creationId xmlns:a16="http://schemas.microsoft.com/office/drawing/2014/main" id="{29842251-9FD1-496B-B7A7-2778418AC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345" y="4443741"/>
            <a:ext cx="198410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K-pop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eaLnBrk="1" latinLnBrk="1" hangingPunct="1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방송국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등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Rectangle 304">
            <a:extLst>
              <a:ext uri="{FF2B5EF4-FFF2-40B4-BE49-F238E27FC236}">
                <a16:creationId xmlns:a16="http://schemas.microsoft.com/office/drawing/2014/main" id="{4A0FE213-E95E-4367-96CD-8CD719A6C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8442" y="4443741"/>
            <a:ext cx="187850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 Data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EDW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분석업무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latinLnBrk="1" hangingPunct="1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적용분야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유통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제조 등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4" name="그룹 2">
            <a:extLst>
              <a:ext uri="{FF2B5EF4-FFF2-40B4-BE49-F238E27FC236}">
                <a16:creationId xmlns:a16="http://schemas.microsoft.com/office/drawing/2014/main" id="{B913CFDF-5FD6-42CB-AFDA-A5F7DA1A0663}"/>
              </a:ext>
            </a:extLst>
          </p:cNvPr>
          <p:cNvGrpSpPr>
            <a:grpSpLocks/>
          </p:cNvGrpSpPr>
          <p:nvPr/>
        </p:nvGrpSpPr>
        <p:grpSpPr bwMode="auto">
          <a:xfrm>
            <a:off x="499528" y="2650921"/>
            <a:ext cx="11266045" cy="1648159"/>
            <a:chOff x="666599" y="1811329"/>
            <a:chExt cx="7780489" cy="1138246"/>
          </a:xfrm>
        </p:grpSpPr>
        <p:sp>
          <p:nvSpPr>
            <p:cNvPr id="87" name="오른쪽 화살표 4">
              <a:extLst>
                <a:ext uri="{FF2B5EF4-FFF2-40B4-BE49-F238E27FC236}">
                  <a16:creationId xmlns:a16="http://schemas.microsoft.com/office/drawing/2014/main" id="{C5DDE739-0364-4EF3-B852-B8B1FBF7F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775" y="1811338"/>
              <a:ext cx="1611313" cy="1138237"/>
            </a:xfrm>
            <a:prstGeom prst="homePlate">
              <a:avLst>
                <a:gd name="adj" fmla="val 37409"/>
              </a:avLst>
            </a:prstGeom>
            <a:solidFill>
              <a:srgbClr val="252E7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dirty="0"/>
            </a:p>
          </p:txBody>
        </p:sp>
        <p:sp>
          <p:nvSpPr>
            <p:cNvPr id="88" name="타원 13">
              <a:extLst>
                <a:ext uri="{FF2B5EF4-FFF2-40B4-BE49-F238E27FC236}">
                  <a16:creationId xmlns:a16="http://schemas.microsoft.com/office/drawing/2014/main" id="{BEC38A33-21F0-4178-8F0B-28B039817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823" y="1971675"/>
              <a:ext cx="815975" cy="817563"/>
            </a:xfrm>
            <a:prstGeom prst="ellipse">
              <a:avLst/>
            </a:prstGeom>
            <a:solidFill>
              <a:srgbClr val="324CCC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/>
            </a:p>
          </p:txBody>
        </p:sp>
        <p:sp>
          <p:nvSpPr>
            <p:cNvPr id="90" name="Rectangle 304">
              <a:extLst>
                <a:ext uri="{FF2B5EF4-FFF2-40B4-BE49-F238E27FC236}">
                  <a16:creationId xmlns:a16="http://schemas.microsoft.com/office/drawing/2014/main" id="{F6466D6D-12D2-4183-B8E5-23AEB659D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3249" y="2226677"/>
              <a:ext cx="1091891" cy="340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kumimoji="0" lang="ko-KR" altLang="en-US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지능형 통합</a:t>
              </a:r>
              <a:endParaRPr kumimoji="0" lang="en-US" altLang="ko-KR" sz="13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kumimoji="0" lang="ko-KR" altLang="en-US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통계 문석 시스템</a:t>
              </a:r>
              <a:endParaRPr kumimoji="0" lang="en-US" altLang="ko-KR" sz="13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5" name="그룹 10">
              <a:extLst>
                <a:ext uri="{FF2B5EF4-FFF2-40B4-BE49-F238E27FC236}">
                  <a16:creationId xmlns:a16="http://schemas.microsoft.com/office/drawing/2014/main" id="{AD59FD6C-40B5-47A2-91DD-BC404BC100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2788" y="1811329"/>
              <a:ext cx="2028825" cy="1138232"/>
              <a:chOff x="4522819" y="1811899"/>
              <a:chExt cx="2029537" cy="1137676"/>
            </a:xfrm>
          </p:grpSpPr>
          <p:sp>
            <p:nvSpPr>
              <p:cNvPr id="115" name="오른쪽 화살표 4">
                <a:extLst>
                  <a:ext uri="{FF2B5EF4-FFF2-40B4-BE49-F238E27FC236}">
                    <a16:creationId xmlns:a16="http://schemas.microsoft.com/office/drawing/2014/main" id="{51F7B2F7-A93A-46F0-8872-C2CC0D6A2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0411" y="1811899"/>
                <a:ext cx="1611945" cy="1137676"/>
              </a:xfrm>
              <a:prstGeom prst="homePlate">
                <a:avLst>
                  <a:gd name="adj" fmla="val 37442"/>
                </a:avLst>
              </a:prstGeom>
              <a:solidFill>
                <a:srgbClr val="315FC5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/>
              </a:p>
            </p:txBody>
          </p:sp>
          <p:sp>
            <p:nvSpPr>
              <p:cNvPr id="116" name="타원 13">
                <a:extLst>
                  <a:ext uri="{FF2B5EF4-FFF2-40B4-BE49-F238E27FC236}">
                    <a16:creationId xmlns:a16="http://schemas.microsoft.com/office/drawing/2014/main" id="{71994DC0-9175-465D-AF8F-050855FD9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819" y="1971923"/>
                <a:ext cx="817156" cy="817627"/>
              </a:xfrm>
              <a:prstGeom prst="ellipse">
                <a:avLst/>
              </a:prstGeom>
              <a:solidFill>
                <a:srgbClr val="0089E6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/>
              </a:p>
            </p:txBody>
          </p:sp>
          <p:sp>
            <p:nvSpPr>
              <p:cNvPr id="118" name="Rectangle 304">
                <a:extLst>
                  <a:ext uri="{FF2B5EF4-FFF2-40B4-BE49-F238E27FC236}">
                    <a16:creationId xmlns:a16="http://schemas.microsoft.com/office/drawing/2014/main" id="{60FEE052-EEDB-4A94-A93A-3EB2F4D5C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879" y="2157997"/>
                <a:ext cx="1194281" cy="478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kumimoji="0"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지능형영상</a:t>
                </a:r>
                <a:endParaRPr kumimoji="0" lang="en-US" altLang="ko-KR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kumimoji="0"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콘텐츠 유통 및</a:t>
                </a:r>
                <a:endParaRPr kumimoji="0" lang="en-US" altLang="ko-KR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kumimoji="0" lang="en-US" altLang="ko-KR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Target </a:t>
                </a:r>
                <a:r>
                  <a:rPr kumimoji="0"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마케팅</a:t>
                </a:r>
                <a:r>
                  <a:rPr kumimoji="0" lang="en-US" altLang="ko-KR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kumimoji="0"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모형</a:t>
                </a:r>
                <a:endParaRPr kumimoji="0" lang="en-US" altLang="ko-KR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7" name="그룹 9">
              <a:extLst>
                <a:ext uri="{FF2B5EF4-FFF2-40B4-BE49-F238E27FC236}">
                  <a16:creationId xmlns:a16="http://schemas.microsoft.com/office/drawing/2014/main" id="{C33E8943-487C-4280-A957-A9FB1BD886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5724" y="1811337"/>
              <a:ext cx="2020889" cy="1138236"/>
              <a:chOff x="2624946" y="1811899"/>
              <a:chExt cx="2022410" cy="1137676"/>
            </a:xfrm>
          </p:grpSpPr>
          <p:sp>
            <p:nvSpPr>
              <p:cNvPr id="111" name="오른쪽 화살표 4">
                <a:extLst>
                  <a:ext uri="{FF2B5EF4-FFF2-40B4-BE49-F238E27FC236}">
                    <a16:creationId xmlns:a16="http://schemas.microsoft.com/office/drawing/2014/main" id="{C260992D-62A2-421A-BAD3-592B3D40C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5411" y="1811899"/>
                <a:ext cx="1611945" cy="1137676"/>
              </a:xfrm>
              <a:prstGeom prst="homePlate">
                <a:avLst>
                  <a:gd name="adj" fmla="val 37442"/>
                </a:avLst>
              </a:prstGeom>
              <a:solidFill>
                <a:srgbClr val="557DED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/>
              </a:p>
            </p:txBody>
          </p:sp>
          <p:sp>
            <p:nvSpPr>
              <p:cNvPr id="112" name="타원 13">
                <a:extLst>
                  <a:ext uri="{FF2B5EF4-FFF2-40B4-BE49-F238E27FC236}">
                    <a16:creationId xmlns:a16="http://schemas.microsoft.com/office/drawing/2014/main" id="{8AB47D61-4A39-45D2-918B-11521AD73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4946" y="1971923"/>
                <a:ext cx="817156" cy="817627"/>
              </a:xfrm>
              <a:prstGeom prst="ellipse">
                <a:avLst/>
              </a:prstGeom>
              <a:solidFill>
                <a:srgbClr val="ADC0F5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/>
              </a:p>
            </p:txBody>
          </p:sp>
          <p:sp>
            <p:nvSpPr>
              <p:cNvPr id="114" name="Rectangle 304">
                <a:extLst>
                  <a:ext uri="{FF2B5EF4-FFF2-40B4-BE49-F238E27FC236}">
                    <a16:creationId xmlns:a16="http://schemas.microsoft.com/office/drawing/2014/main" id="{87BD815D-711C-413F-8885-628F7C53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670" y="2157987"/>
                <a:ext cx="1011047" cy="47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kumimoji="0"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지능형 전자문석 분석 관리 및 </a:t>
                </a:r>
                <a:r>
                  <a:rPr kumimoji="0" lang="en-US" altLang="ko-KR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RPA </a:t>
                </a:r>
                <a:r>
                  <a:rPr kumimoji="0"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적용 모형</a:t>
                </a:r>
                <a:endParaRPr kumimoji="0" lang="en-US" altLang="ko-KR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8" name="그룹 8">
              <a:extLst>
                <a:ext uri="{FF2B5EF4-FFF2-40B4-BE49-F238E27FC236}">
                  <a16:creationId xmlns:a16="http://schemas.microsoft.com/office/drawing/2014/main" id="{7B7093D0-D8C6-4701-83AF-915557EA11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599" y="1811337"/>
              <a:ext cx="6639031" cy="1138236"/>
              <a:chOff x="666576" y="1811899"/>
              <a:chExt cx="6641467" cy="1137676"/>
            </a:xfrm>
          </p:grpSpPr>
          <p:sp>
            <p:nvSpPr>
              <p:cNvPr id="99" name="오른쪽 화살표 4">
                <a:extLst>
                  <a:ext uri="{FF2B5EF4-FFF2-40B4-BE49-F238E27FC236}">
                    <a16:creationId xmlns:a16="http://schemas.microsoft.com/office/drawing/2014/main" id="{0D7431EB-85FD-4E59-8D82-6FEFBFE9C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682" y="1811899"/>
                <a:ext cx="1611945" cy="1137676"/>
              </a:xfrm>
              <a:prstGeom prst="homePlate">
                <a:avLst>
                  <a:gd name="adj" fmla="val 37442"/>
                </a:avLst>
              </a:prstGeom>
              <a:solidFill>
                <a:srgbClr val="57BAF7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/>
              </a:p>
            </p:txBody>
          </p:sp>
          <p:sp>
            <p:nvSpPr>
              <p:cNvPr id="100" name="타원 13">
                <a:extLst>
                  <a:ext uri="{FF2B5EF4-FFF2-40B4-BE49-F238E27FC236}">
                    <a16:creationId xmlns:a16="http://schemas.microsoft.com/office/drawing/2014/main" id="{55AD2B63-8CF6-4076-A742-18B22149F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075" y="1971923"/>
                <a:ext cx="817156" cy="817628"/>
              </a:xfrm>
              <a:prstGeom prst="ellipse">
                <a:avLst/>
              </a:prstGeom>
              <a:solidFill>
                <a:srgbClr val="92D1F8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dirty="0"/>
              </a:p>
            </p:txBody>
          </p:sp>
          <p:sp>
            <p:nvSpPr>
              <p:cNvPr id="110" name="Rectangle 304">
                <a:extLst>
                  <a:ext uri="{FF2B5EF4-FFF2-40B4-BE49-F238E27FC236}">
                    <a16:creationId xmlns:a16="http://schemas.microsoft.com/office/drawing/2014/main" id="{A9DC150F-F388-4617-BDBA-F9EA4EBBC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5" y="2227034"/>
                <a:ext cx="1117786" cy="339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kumimoji="0"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지능형 </a:t>
                </a:r>
                <a:r>
                  <a:rPr kumimoji="0" lang="en-US" altLang="ko-KR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ICT</a:t>
                </a:r>
                <a:r>
                  <a:rPr kumimoji="0"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분석 및</a:t>
                </a:r>
                <a:endParaRPr kumimoji="0" lang="en-US" altLang="ko-KR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kumimoji="0"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이력 추적 모형</a:t>
                </a:r>
                <a:endParaRPr kumimoji="0" lang="en-US" altLang="ko-KR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9" name="Rectangle 304">
                <a:extLst>
                  <a:ext uri="{FF2B5EF4-FFF2-40B4-BE49-F238E27FC236}">
                    <a16:creationId xmlns:a16="http://schemas.microsoft.com/office/drawing/2014/main" id="{4BB9B347-73F4-43B7-858A-BFCB57EAB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576" y="2109851"/>
                <a:ext cx="921977" cy="54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kumimoji="0" lang="en-US" altLang="ko-KR" sz="45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</a:p>
            </p:txBody>
          </p:sp>
          <p:sp>
            <p:nvSpPr>
              <p:cNvPr id="120" name="Rectangle 304">
                <a:extLst>
                  <a:ext uri="{FF2B5EF4-FFF2-40B4-BE49-F238E27FC236}">
                    <a16:creationId xmlns:a16="http://schemas.microsoft.com/office/drawing/2014/main" id="{1150A7C9-14FC-438B-B333-5325AB8D0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513" y="2109851"/>
                <a:ext cx="921977" cy="54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kumimoji="0" lang="en-US" altLang="ko-KR" sz="45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</a:p>
            </p:txBody>
          </p:sp>
          <p:sp>
            <p:nvSpPr>
              <p:cNvPr id="121" name="Rectangle 304">
                <a:extLst>
                  <a:ext uri="{FF2B5EF4-FFF2-40B4-BE49-F238E27FC236}">
                    <a16:creationId xmlns:a16="http://schemas.microsoft.com/office/drawing/2014/main" id="{C44CA73B-4B90-46DC-B9FF-F6C0E09B6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7095" y="2109851"/>
                <a:ext cx="921977" cy="54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kumimoji="0" lang="en-US" altLang="ko-KR" sz="45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</a:p>
            </p:txBody>
          </p:sp>
          <p:sp>
            <p:nvSpPr>
              <p:cNvPr id="122" name="Rectangle 304">
                <a:extLst>
                  <a:ext uri="{FF2B5EF4-FFF2-40B4-BE49-F238E27FC236}">
                    <a16:creationId xmlns:a16="http://schemas.microsoft.com/office/drawing/2014/main" id="{A9A9A157-AED5-4C6A-8F20-A60BC52A0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66" y="2109863"/>
                <a:ext cx="921977" cy="54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kumimoji="0" lang="en-US" altLang="ko-KR" sz="45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89006712-E7C7-4430-BD2B-109F5ADA4919}"/>
              </a:ext>
            </a:extLst>
          </p:cNvPr>
          <p:cNvSpPr txBox="1"/>
          <p:nvPr/>
        </p:nvSpPr>
        <p:spPr>
          <a:xfrm>
            <a:off x="2007398" y="1673125"/>
            <a:ext cx="81516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주식회사 타임소프트  </a:t>
            </a:r>
            <a:r>
              <a:rPr lang="en-US" altLang="ko-KR" sz="22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z="22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22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 </a:t>
            </a:r>
            <a:r>
              <a:rPr lang="en-US" altLang="ko-KR" sz="2200" b="1" spc="-1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Data Appliance </a:t>
            </a:r>
            <a:r>
              <a:rPr lang="ko-KR" altLang="en-US" sz="22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기반의 </a:t>
            </a:r>
            <a:endParaRPr lang="en-US" altLang="ko-KR" sz="2200" b="1" spc="-15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b="1" spc="-15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</a:t>
            </a:r>
            <a:r>
              <a:rPr lang="ko-KR" altLang="en-US" sz="22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 적용과 개발</a:t>
            </a:r>
            <a:r>
              <a:rPr lang="en-US" altLang="ko-KR" sz="22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pic>
        <p:nvPicPr>
          <p:cNvPr id="31" name="그림 30" descr="flare.png">
            <a:extLst>
              <a:ext uri="{FF2B5EF4-FFF2-40B4-BE49-F238E27FC236}">
                <a16:creationId xmlns:a16="http://schemas.microsoft.com/office/drawing/2014/main" id="{9B96D055-1DDA-4329-BAB7-EC19A78E1B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00000">
            <a:off x="423340" y="2774740"/>
            <a:ext cx="672395" cy="660701"/>
          </a:xfrm>
          <a:prstGeom prst="rect">
            <a:avLst/>
          </a:prstGeom>
        </p:spPr>
      </p:pic>
      <p:pic>
        <p:nvPicPr>
          <p:cNvPr id="32" name="그림 31" descr="flare.png">
            <a:extLst>
              <a:ext uri="{FF2B5EF4-FFF2-40B4-BE49-F238E27FC236}">
                <a16:creationId xmlns:a16="http://schemas.microsoft.com/office/drawing/2014/main" id="{B635A976-A832-4566-B5EF-EFFE2A17A8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00000">
            <a:off x="3166662" y="2774740"/>
            <a:ext cx="672395" cy="660701"/>
          </a:xfrm>
          <a:prstGeom prst="rect">
            <a:avLst/>
          </a:prstGeom>
        </p:spPr>
      </p:pic>
      <p:pic>
        <p:nvPicPr>
          <p:cNvPr id="33" name="그림 32" descr="flare.png">
            <a:extLst>
              <a:ext uri="{FF2B5EF4-FFF2-40B4-BE49-F238E27FC236}">
                <a16:creationId xmlns:a16="http://schemas.microsoft.com/office/drawing/2014/main" id="{6EB27A80-BEA6-4A16-8DAF-30167521BC8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00000">
            <a:off x="5926338" y="2774740"/>
            <a:ext cx="672395" cy="660701"/>
          </a:xfrm>
          <a:prstGeom prst="rect">
            <a:avLst/>
          </a:prstGeom>
        </p:spPr>
      </p:pic>
      <p:pic>
        <p:nvPicPr>
          <p:cNvPr id="34" name="그림 33" descr="flare.png">
            <a:extLst>
              <a:ext uri="{FF2B5EF4-FFF2-40B4-BE49-F238E27FC236}">
                <a16:creationId xmlns:a16="http://schemas.microsoft.com/office/drawing/2014/main" id="{770BB004-44D4-4F01-9347-BF1F59BD15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00000">
            <a:off x="8693846" y="2774740"/>
            <a:ext cx="672395" cy="6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1C43C76-FFCB-4000-8C0F-AD4EDD2548E3}"/>
              </a:ext>
            </a:extLst>
          </p:cNvPr>
          <p:cNvGrpSpPr/>
          <p:nvPr/>
        </p:nvGrpSpPr>
        <p:grpSpPr>
          <a:xfrm>
            <a:off x="3805789" y="5174199"/>
            <a:ext cx="4507398" cy="686566"/>
            <a:chOff x="3866582" y="5207333"/>
            <a:chExt cx="4507398" cy="686566"/>
          </a:xfrm>
        </p:grpSpPr>
        <p:sp>
          <p:nvSpPr>
            <p:cNvPr id="2" name="TextBox 1"/>
            <p:cNvSpPr txBox="1"/>
            <p:nvPr/>
          </p:nvSpPr>
          <p:spPr>
            <a:xfrm>
              <a:off x="3866582" y="5555345"/>
              <a:ext cx="4507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ucida Handwriting" panose="03010101010101010101" pitchFamily="66" charset="0"/>
                </a:rPr>
                <a:t>Johann Wolfgang von Goethe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8B850F-928F-4F95-B0CA-BDFA60F9E01E}"/>
                </a:ext>
              </a:extLst>
            </p:cNvPr>
            <p:cNvSpPr txBox="1"/>
            <p:nvPr/>
          </p:nvSpPr>
          <p:spPr>
            <a:xfrm>
              <a:off x="5029711" y="5207333"/>
              <a:ext cx="2170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요한 볼프강 폰 괴테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endPara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578244" y="1906799"/>
            <a:ext cx="8962488" cy="265957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200" dirty="0">
                <a:solidFill>
                  <a:srgbClr val="FFFF9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내가 꿈꾸는 것은 무엇이든 할 수 있다</a:t>
            </a:r>
            <a:r>
              <a:rPr lang="en-US" altLang="ko-KR" sz="2200" dirty="0">
                <a:solidFill>
                  <a:srgbClr val="FFFF9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/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38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시도하라</a:t>
            </a:r>
            <a:r>
              <a:rPr lang="en-US" altLang="ko-KR" sz="38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3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ctr"/>
            <a:endParaRPr lang="en-US" altLang="ko-KR" sz="2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대담한 시도는 그 내부에 천재를 가지고있고</a:t>
            </a:r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막강한 힘을 가지고 있으며</a:t>
            </a:r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신비한 힘을 가지고 있다</a:t>
            </a:r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3746B4-B607-433C-AF52-2B36B5AE37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52" y="749801"/>
            <a:ext cx="2614473" cy="5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59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DE980F0-562C-46A9-8CDA-1D6EE497147C}"/>
              </a:ext>
            </a:extLst>
          </p:cNvPr>
          <p:cNvCxnSpPr>
            <a:cxnSpLocks/>
          </p:cNvCxnSpPr>
          <p:nvPr/>
        </p:nvCxnSpPr>
        <p:spPr>
          <a:xfrm>
            <a:off x="6096000" y="4020867"/>
            <a:ext cx="1088356" cy="0"/>
          </a:xfrm>
          <a:prstGeom prst="line">
            <a:avLst/>
          </a:prstGeom>
          <a:ln w="19050">
            <a:solidFill>
              <a:srgbClr val="008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F4FD755-C1C2-43F1-9160-4A4606964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9" y="2348097"/>
            <a:ext cx="5422081" cy="361271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56768" y="1084796"/>
            <a:ext cx="9801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 soft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비정형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정형 데이터를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▪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▪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▪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시각화까지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Total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솔루션을 탑재한 </a:t>
            </a:r>
            <a:r>
              <a:rPr lang="en-US" altLang="ko-KR" sz="1200" b="1" dirty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Timesoft</a:t>
            </a:r>
            <a:r>
              <a:rPr lang="ko-KR" altLang="en-US" sz="1200" dirty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b="1" dirty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Enterprise</a:t>
            </a:r>
            <a:r>
              <a:rPr lang="en-US" altLang="ko-KR" sz="1200" dirty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Big </a:t>
            </a:r>
            <a:r>
              <a:rPr lang="en-US" altLang="ko-KR" sz="1200" b="1" dirty="0" smtClean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Platform (Mammoth Data Appliance </a:t>
            </a:r>
            <a:r>
              <a:rPr lang="ko-KR" altLang="en-US" sz="1200" b="1" dirty="0" smtClean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일체형 제품</a:t>
            </a:r>
            <a:r>
              <a:rPr lang="en-US" altLang="ko-KR" sz="1200" b="1" dirty="0" smtClean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b="1" dirty="0" smtClean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4FDD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전문 컨설팅 인력과 전문기술을 바탕으로 고객에 만족을 최우선으로 제공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" name="순서도: 대체 처리 1"/>
          <p:cNvSpPr/>
          <p:nvPr/>
        </p:nvSpPr>
        <p:spPr>
          <a:xfrm>
            <a:off x="956116" y="5290735"/>
            <a:ext cx="4957636" cy="388772"/>
          </a:xfrm>
          <a:prstGeom prst="flowChartAlternateProcess">
            <a:avLst/>
          </a:prstGeom>
          <a:solidFill>
            <a:srgbClr val="315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Mammoth Data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Platform – Open Source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</a:t>
            </a:r>
          </a:p>
        </p:txBody>
      </p:sp>
      <p:sp>
        <p:nvSpPr>
          <p:cNvPr id="5" name="순서도: 대체 처리 4"/>
          <p:cNvSpPr/>
          <p:nvPr/>
        </p:nvSpPr>
        <p:spPr>
          <a:xfrm>
            <a:off x="956116" y="2784244"/>
            <a:ext cx="1163632" cy="550424"/>
          </a:xfrm>
          <a:prstGeom prst="flowChartAlternateProcess">
            <a:avLst/>
          </a:prstGeom>
          <a:solidFill>
            <a:srgbClr val="37AEFF"/>
          </a:solidFill>
          <a:ln w="9525">
            <a:solidFill>
              <a:srgbClr val="011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 Collection</a:t>
            </a:r>
          </a:p>
          <a:p>
            <a:pPr algn="ctr"/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</a:t>
            </a:r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b="1" spc="-8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2211695" y="2788528"/>
            <a:ext cx="1162225" cy="550424"/>
          </a:xfrm>
          <a:prstGeom prst="flowChartAlternateProcess">
            <a:avLst/>
          </a:prstGeom>
          <a:solidFill>
            <a:srgbClr val="37AEFF"/>
          </a:solidFill>
          <a:ln w="9525">
            <a:solidFill>
              <a:srgbClr val="011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 Storage</a:t>
            </a:r>
          </a:p>
          <a:p>
            <a:pPr algn="ctr"/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b="1" spc="-8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3466708" y="2782760"/>
            <a:ext cx="1162225" cy="550424"/>
          </a:xfrm>
          <a:prstGeom prst="flowChartAlternateProcess">
            <a:avLst/>
          </a:prstGeom>
          <a:solidFill>
            <a:srgbClr val="37AEFF"/>
          </a:solidFill>
          <a:ln w="9525">
            <a:solidFill>
              <a:srgbClr val="011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  Analysis</a:t>
            </a:r>
          </a:p>
          <a:p>
            <a:pPr algn="ctr"/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1100" b="1" spc="-8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순서도: 대체 처리 35"/>
          <p:cNvSpPr/>
          <p:nvPr/>
        </p:nvSpPr>
        <p:spPr>
          <a:xfrm>
            <a:off x="4748785" y="2782760"/>
            <a:ext cx="1162225" cy="550424"/>
          </a:xfrm>
          <a:prstGeom prst="flowChartAlternateProcess">
            <a:avLst/>
          </a:prstGeom>
          <a:solidFill>
            <a:srgbClr val="37AEFF"/>
          </a:solidFill>
          <a:ln w="9525">
            <a:solidFill>
              <a:srgbClr val="011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 Visualization</a:t>
            </a:r>
          </a:p>
          <a:p>
            <a:pPr algn="ctr"/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가시화</a:t>
            </a:r>
            <a:r>
              <a:rPr lang="en-US" altLang="ko-KR" sz="11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b="1" spc="-8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836085-34B5-4FDF-ADE5-69573803B00F}"/>
              </a:ext>
            </a:extLst>
          </p:cNvPr>
          <p:cNvGrpSpPr/>
          <p:nvPr/>
        </p:nvGrpSpPr>
        <p:grpSpPr>
          <a:xfrm>
            <a:off x="956116" y="3409378"/>
            <a:ext cx="4957636" cy="1786526"/>
            <a:chOff x="1356250" y="2702113"/>
            <a:chExt cx="6082348" cy="2191827"/>
          </a:xfrm>
          <a:solidFill>
            <a:srgbClr val="4FDDFF"/>
          </a:solidFill>
        </p:grpSpPr>
        <p:sp>
          <p:nvSpPr>
            <p:cNvPr id="10" name="사각형: 둥근 모서리 9"/>
            <p:cNvSpPr/>
            <p:nvPr/>
          </p:nvSpPr>
          <p:spPr>
            <a:xfrm>
              <a:off x="1356250" y="2702113"/>
              <a:ext cx="1424545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CEP *</a:t>
              </a:r>
              <a:endParaRPr lang="ko-KR" altLang="en-US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2897930" y="2706506"/>
              <a:ext cx="1425895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DM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사각형: 둥근 모서리 44"/>
            <p:cNvSpPr/>
            <p:nvPr/>
          </p:nvSpPr>
          <p:spPr>
            <a:xfrm>
              <a:off x="4448030" y="2703187"/>
              <a:ext cx="1425895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사각형: 둥근 모서리 48"/>
            <p:cNvSpPr/>
            <p:nvPr/>
          </p:nvSpPr>
          <p:spPr>
            <a:xfrm>
              <a:off x="6012703" y="2710257"/>
              <a:ext cx="1425895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GIS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사각형: 둥근 모서리 49"/>
            <p:cNvSpPr/>
            <p:nvPr/>
          </p:nvSpPr>
          <p:spPr>
            <a:xfrm>
              <a:off x="6012703" y="3261935"/>
              <a:ext cx="1425895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관제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42A659B-9A8B-4EDF-BD86-896E466CEA72}"/>
                </a:ext>
              </a:extLst>
            </p:cNvPr>
            <p:cNvGrpSpPr/>
            <p:nvPr/>
          </p:nvGrpSpPr>
          <p:grpSpPr>
            <a:xfrm>
              <a:off x="1356250" y="3256507"/>
              <a:ext cx="4518125" cy="1062079"/>
              <a:chOff x="1356250" y="3256507"/>
              <a:chExt cx="4518125" cy="1062079"/>
            </a:xfrm>
            <a:grpFill/>
          </p:grpSpPr>
          <p:sp>
            <p:nvSpPr>
              <p:cNvPr id="38" name="사각형: 둥근 모서리 37"/>
              <p:cNvSpPr/>
              <p:nvPr/>
            </p:nvSpPr>
            <p:spPr>
              <a:xfrm>
                <a:off x="1356250" y="3256507"/>
                <a:ext cx="1422662" cy="48323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클로링</a:t>
                </a:r>
                <a:endPara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" name="사각형: 둥근 모서리 41"/>
              <p:cNvSpPr/>
              <p:nvPr/>
            </p:nvSpPr>
            <p:spPr>
              <a:xfrm>
                <a:off x="2896675" y="3258185"/>
                <a:ext cx="1425895" cy="48323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DW</a:t>
                </a:r>
                <a:endPara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6" name="사각형: 둥근 모서리 45"/>
              <p:cNvSpPr/>
              <p:nvPr/>
            </p:nvSpPr>
            <p:spPr>
              <a:xfrm>
                <a:off x="4447403" y="3257580"/>
                <a:ext cx="1425895" cy="48323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Mining</a:t>
                </a:r>
                <a:endPara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사각형: 둥근 모서리 38"/>
              <p:cNvSpPr/>
              <p:nvPr/>
            </p:nvSpPr>
            <p:spPr>
              <a:xfrm>
                <a:off x="1356250" y="3834271"/>
                <a:ext cx="1425895" cy="48323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ETL</a:t>
                </a:r>
                <a:endPara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3" name="사각형: 둥근 모서리 42"/>
              <p:cNvSpPr/>
              <p:nvPr/>
            </p:nvSpPr>
            <p:spPr>
              <a:xfrm>
                <a:off x="2898830" y="3833234"/>
                <a:ext cx="1425895" cy="48323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NoSQL</a:t>
                </a:r>
                <a:endPara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7" name="사각형: 둥근 모서리 46"/>
              <p:cNvSpPr/>
              <p:nvPr/>
            </p:nvSpPr>
            <p:spPr>
              <a:xfrm>
                <a:off x="4448480" y="3835347"/>
                <a:ext cx="1425895" cy="48323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</a:t>
                </a:r>
                <a:endPara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1" name="사각형: 둥근 모서리 50"/>
            <p:cNvSpPr/>
            <p:nvPr/>
          </p:nvSpPr>
          <p:spPr>
            <a:xfrm>
              <a:off x="6012703" y="3836987"/>
              <a:ext cx="1425895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분포</a:t>
              </a: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1356250" y="4410700"/>
              <a:ext cx="1425894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DOC API</a:t>
              </a:r>
            </a:p>
          </p:txBody>
        </p:sp>
        <p:sp>
          <p:nvSpPr>
            <p:cNvPr id="44" name="사각형: 둥근 모서리 43"/>
            <p:cNvSpPr/>
            <p:nvPr/>
          </p:nvSpPr>
          <p:spPr>
            <a:xfrm>
              <a:off x="2898830" y="4410700"/>
              <a:ext cx="1425894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비정형</a:t>
              </a:r>
            </a:p>
          </p:txBody>
        </p:sp>
        <p:sp>
          <p:nvSpPr>
            <p:cNvPr id="48" name="사각형: 둥근 모서리 47"/>
            <p:cNvSpPr/>
            <p:nvPr/>
          </p:nvSpPr>
          <p:spPr>
            <a:xfrm>
              <a:off x="4448480" y="4410701"/>
              <a:ext cx="1425894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OLAP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사각형: 둥근 모서리 54"/>
            <p:cNvSpPr/>
            <p:nvPr/>
          </p:nvSpPr>
          <p:spPr>
            <a:xfrm>
              <a:off x="6012703" y="4410701"/>
              <a:ext cx="1425894" cy="483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EIS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33656" y="6001560"/>
            <a:ext cx="4528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CEP (Complex Event Processing) :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대용량 데이터를 실시간 분석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4306" y="520106"/>
            <a:ext cx="7942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주식회사 </a:t>
            </a:r>
            <a:r>
              <a:rPr lang="ko-KR" altLang="en-US" sz="2200" b="1" spc="-150" dirty="0" err="1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타임소프트</a:t>
            </a:r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Appliance</a:t>
            </a:r>
            <a:r>
              <a:rPr lang="en-US" altLang="ko-KR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200" b="1" spc="-150" dirty="0" err="1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BigData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Platform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200" b="1" spc="-150" dirty="0">
              <a:solidFill>
                <a:srgbClr val="5155E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602B37-4FFE-4850-8C3A-BC01D6D56D13}"/>
              </a:ext>
            </a:extLst>
          </p:cNvPr>
          <p:cNvGrpSpPr/>
          <p:nvPr/>
        </p:nvGrpSpPr>
        <p:grpSpPr>
          <a:xfrm>
            <a:off x="6480115" y="4655893"/>
            <a:ext cx="4879398" cy="1243009"/>
            <a:chOff x="6480115" y="4655893"/>
            <a:chExt cx="4879398" cy="124300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DC1F50-43A3-44DF-8516-58F5216F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115" y="4655893"/>
              <a:ext cx="4879398" cy="1243009"/>
            </a:xfrm>
            <a:prstGeom prst="rect">
              <a:avLst/>
            </a:prstGeom>
            <a:effectLst>
              <a:glow rad="76200">
                <a:schemeClr val="accent1">
                  <a:alpha val="40000"/>
                </a:schemeClr>
              </a:glow>
            </a:effec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C34FE7-F92F-4016-BC42-4BB333A46E71}"/>
                </a:ext>
              </a:extLst>
            </p:cNvPr>
            <p:cNvSpPr txBox="1"/>
            <p:nvPr/>
          </p:nvSpPr>
          <p:spPr>
            <a:xfrm>
              <a:off x="6623543" y="5389871"/>
              <a:ext cx="1510350" cy="320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ko-KR" altLang="en-US" sz="1100" b="1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 </a:t>
              </a:r>
              <a:r>
                <a:rPr lang="en-US" altLang="ko-KR" sz="1100" b="1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  Memory  </a:t>
              </a:r>
              <a:r>
                <a:rPr lang="ko-KR" altLang="en-US" sz="1100" b="1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</a:t>
              </a:r>
              <a:endParaRPr lang="en-US" altLang="ko-KR" sz="1100" b="1" spc="-150" dirty="0">
                <a:solidFill>
                  <a:srgbClr val="0086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F9A7C0-E564-48B0-B4C0-665C05EF0479}"/>
                </a:ext>
              </a:extLst>
            </p:cNvPr>
            <p:cNvSpPr txBox="1"/>
            <p:nvPr/>
          </p:nvSpPr>
          <p:spPr>
            <a:xfrm>
              <a:off x="9674913" y="5128261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Font typeface="Wingdings" panose="05000000000000000000" pitchFamily="2" charset="2"/>
                <a:buChar char="§"/>
                <a:defRPr/>
              </a:pPr>
              <a:r>
                <a:rPr lang="en-US" altLang="ko-KR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Big Data  </a:t>
              </a:r>
              <a:r>
                <a:rPr lang="ko-KR" altLang="en-US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 기능 제공</a:t>
              </a:r>
              <a:endParaRPr lang="en-US" altLang="ko-KR" sz="1100" spc="-150" dirty="0">
                <a:solidFill>
                  <a:srgbClr val="0086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DCE84-AA75-476D-AAF1-7D15E50E7A71}"/>
                </a:ext>
              </a:extLst>
            </p:cNvPr>
            <p:cNvSpPr txBox="1"/>
            <p:nvPr/>
          </p:nvSpPr>
          <p:spPr>
            <a:xfrm>
              <a:off x="8152471" y="5128261"/>
              <a:ext cx="1544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Font typeface="Wingdings" panose="05000000000000000000" pitchFamily="2" charset="2"/>
                <a:buChar char="§"/>
                <a:defRPr/>
              </a:pPr>
              <a:r>
                <a:rPr lang="ko-KR" altLang="en-US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 시각화  기능  제공</a:t>
              </a:r>
              <a:endParaRPr lang="en-US" altLang="ko-KR" sz="1100" spc="-150" dirty="0">
                <a:solidFill>
                  <a:srgbClr val="0086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5016F4-3C5C-4D12-AFB8-A33373B2BB87}"/>
                </a:ext>
              </a:extLst>
            </p:cNvPr>
            <p:cNvSpPr txBox="1"/>
            <p:nvPr/>
          </p:nvSpPr>
          <p:spPr>
            <a:xfrm>
              <a:off x="6624345" y="5128261"/>
              <a:ext cx="15520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Font typeface="Wingdings" panose="05000000000000000000" pitchFamily="2" charset="2"/>
                <a:buChar char="§"/>
              </a:pPr>
              <a:r>
                <a:rPr lang="en-US" altLang="ko-KR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Total  </a:t>
              </a:r>
              <a:r>
                <a:rPr lang="ko-KR" altLang="en-US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솔루션  일체형  제공</a:t>
              </a:r>
              <a:endParaRPr lang="en-US" altLang="ko-KR" sz="1100" spc="-150" dirty="0">
                <a:solidFill>
                  <a:srgbClr val="0086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CAC3773-007B-469E-BB84-6CDAE7BDC951}"/>
                </a:ext>
              </a:extLst>
            </p:cNvPr>
            <p:cNvSpPr txBox="1"/>
            <p:nvPr/>
          </p:nvSpPr>
          <p:spPr>
            <a:xfrm>
              <a:off x="9682928" y="4771482"/>
              <a:ext cx="1072730" cy="31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ko-KR" altLang="en-US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 모델링  </a:t>
              </a:r>
              <a:endParaRPr lang="en-US" altLang="ko-KR" sz="1100" spc="-150" dirty="0">
                <a:solidFill>
                  <a:srgbClr val="0086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16BA8B-7E6D-489C-9C75-F71024DD1E5E}"/>
                </a:ext>
              </a:extLst>
            </p:cNvPr>
            <p:cNvSpPr txBox="1"/>
            <p:nvPr/>
          </p:nvSpPr>
          <p:spPr>
            <a:xfrm>
              <a:off x="8160485" y="4771482"/>
              <a:ext cx="1438214" cy="320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ko-KR" altLang="en-US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정형</a:t>
              </a:r>
              <a:r>
                <a:rPr lang="en-US" altLang="ko-KR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비정형  분석  제공</a:t>
              </a:r>
              <a:endParaRPr lang="en-US" altLang="ko-KR" sz="1100" spc="-150" dirty="0">
                <a:solidFill>
                  <a:srgbClr val="0086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AB43057-50CA-466B-9AB5-0CB3DE343D5E}"/>
                </a:ext>
              </a:extLst>
            </p:cNvPr>
            <p:cNvSpPr txBox="1"/>
            <p:nvPr/>
          </p:nvSpPr>
          <p:spPr>
            <a:xfrm>
              <a:off x="6626057" y="4771482"/>
              <a:ext cx="1208985" cy="31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ko-KR" altLang="en-US" sz="1100" spc="-150" dirty="0">
                  <a:solidFill>
                    <a:srgbClr val="0086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최적화  성능  제공  </a:t>
              </a:r>
              <a:endParaRPr lang="en-US" altLang="ko-KR" sz="1100" spc="-150" dirty="0">
                <a:solidFill>
                  <a:srgbClr val="0086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CB2667-A2D1-4233-89E3-BF901800B9BB}"/>
              </a:ext>
            </a:extLst>
          </p:cNvPr>
          <p:cNvGrpSpPr/>
          <p:nvPr/>
        </p:nvGrpSpPr>
        <p:grpSpPr>
          <a:xfrm>
            <a:off x="6781103" y="2425990"/>
            <a:ext cx="4163122" cy="2006885"/>
            <a:chOff x="7563787" y="2862010"/>
            <a:chExt cx="3628932" cy="1749372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B27808DB-3C3A-4AA0-B607-38C0C8624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563787" y="2862010"/>
              <a:ext cx="3628932" cy="1117057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FCD9EB7-D21D-4E21-AD4D-AD89B1C65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563787" y="3936232"/>
              <a:ext cx="3628932" cy="675150"/>
            </a:xfrm>
            <a:prstGeom prst="rect">
              <a:avLst/>
            </a:prstGeom>
          </p:spPr>
        </p:pic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F6499AB3-FC13-4F19-ABBB-8ED2FA55B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658081" y="3014716"/>
              <a:ext cx="1580466" cy="964352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1004053" y="2249959"/>
            <a:ext cx="4835658" cy="385921"/>
          </a:xfrm>
          <a:prstGeom prst="flowChartAlternateProcess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en-US" altLang="ko-KR" sz="1400" b="1" spc="-80" dirty="0" smtClean="0">
                <a:solidFill>
                  <a:srgbClr val="0038A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Data </a:t>
            </a:r>
            <a:r>
              <a:rPr lang="ko-KR" altLang="en-US" sz="1400" spc="-8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lang="en-US" altLang="ko-KR" sz="1400" b="1" spc="-80" dirty="0">
                <a:solidFill>
                  <a:srgbClr val="0038A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Big Data  </a:t>
            </a:r>
            <a:r>
              <a:rPr lang="ko-KR" altLang="en-US" sz="1400" spc="-8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 </a:t>
            </a:r>
            <a:r>
              <a:rPr lang="en-US" altLang="ko-KR" sz="1400" spc="-8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spc="-8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처리과정 솔루션 제공</a:t>
            </a:r>
            <a:endParaRPr lang="en-US" altLang="ko-KR" sz="1400" spc="-8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7" name="그림 56" descr="flare.png">
            <a:extLst>
              <a:ext uri="{FF2B5EF4-FFF2-40B4-BE49-F238E27FC236}">
                <a16:creationId xmlns:a16="http://schemas.microsoft.com/office/drawing/2014/main" id="{43758B5E-A84D-41F2-800B-0FB9D249207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800000">
            <a:off x="700921" y="1965661"/>
            <a:ext cx="672395" cy="6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8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그림 198">
            <a:extLst>
              <a:ext uri="{FF2B5EF4-FFF2-40B4-BE49-F238E27FC236}">
                <a16:creationId xmlns:a16="http://schemas.microsoft.com/office/drawing/2014/main" id="{966B0F79-1B96-4DE5-B50F-BB1785D89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886" y="2262392"/>
            <a:ext cx="1327057" cy="1662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B7C88-905A-4BDA-8DD8-E6E905D79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9" y="2061493"/>
            <a:ext cx="1447800" cy="2476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5ECB02-9D59-4639-A09E-F05507E2B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7" y="4854808"/>
            <a:ext cx="1457325" cy="1371893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98049C-C533-49F1-9A18-141CD29E6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20" y="4824240"/>
            <a:ext cx="1285875" cy="1378822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22ED03-606C-4E8D-8F2B-0E1328A38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2" y="2368830"/>
            <a:ext cx="2314575" cy="1419225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sp>
        <p:nvSpPr>
          <p:cNvPr id="208" name="오각형 62">
            <a:extLst>
              <a:ext uri="{FF2B5EF4-FFF2-40B4-BE49-F238E27FC236}">
                <a16:creationId xmlns:a16="http://schemas.microsoft.com/office/drawing/2014/main" id="{58FC5D51-4106-494F-8E19-15A25AB6274A}"/>
              </a:ext>
            </a:extLst>
          </p:cNvPr>
          <p:cNvSpPr/>
          <p:nvPr/>
        </p:nvSpPr>
        <p:spPr>
          <a:xfrm>
            <a:off x="7117188" y="6303654"/>
            <a:ext cx="3531146" cy="265947"/>
          </a:xfrm>
          <a:prstGeom prst="homePlate">
            <a:avLst/>
          </a:prstGeom>
          <a:gradFill>
            <a:gsLst>
              <a:gs pos="0">
                <a:srgbClr val="00B0F0">
                  <a:lumMod val="57000"/>
                  <a:alpha val="43000"/>
                </a:srgbClr>
              </a:gs>
              <a:gs pos="100000">
                <a:srgbClr val="00B0F0">
                  <a:lumMod val="100000"/>
                </a:srgbClr>
              </a:gs>
            </a:gsLst>
            <a:lin ang="0" scaled="0"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pc="-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A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n</a:t>
            </a:r>
            <a:r>
              <a:rPr lang="en-US" altLang="ko-KR" sz="1100" spc="-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al</a:t>
            </a:r>
            <a:r>
              <a:rPr lang="en-US" altLang="ko-KR" sz="1100" spc="-29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y</a:t>
            </a:r>
            <a:r>
              <a:rPr lang="en-US" altLang="ko-KR" sz="1100" spc="-19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z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e</a:t>
            </a:r>
            <a:r>
              <a:rPr lang="en-US" altLang="ko-KR" sz="1100" spc="19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&amp;</a:t>
            </a:r>
            <a:r>
              <a:rPr lang="en-US" altLang="ko-KR" sz="1100" spc="-1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De</a:t>
            </a:r>
            <a:r>
              <a:rPr lang="en-US" altLang="ko-KR" sz="1100" spc="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c</a:t>
            </a:r>
            <a:r>
              <a:rPr lang="en-US" altLang="ko-KR" sz="1100" spc="-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i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de</a:t>
            </a:r>
          </a:p>
        </p:txBody>
      </p:sp>
      <p:sp>
        <p:nvSpPr>
          <p:cNvPr id="207" name="오각형 62">
            <a:extLst>
              <a:ext uri="{FF2B5EF4-FFF2-40B4-BE49-F238E27FC236}">
                <a16:creationId xmlns:a16="http://schemas.microsoft.com/office/drawing/2014/main" id="{42A63C18-A944-4660-B8F7-209C4A8F3957}"/>
              </a:ext>
            </a:extLst>
          </p:cNvPr>
          <p:cNvSpPr/>
          <p:nvPr/>
        </p:nvSpPr>
        <p:spPr>
          <a:xfrm>
            <a:off x="3893865" y="6303654"/>
            <a:ext cx="3531146" cy="265947"/>
          </a:xfrm>
          <a:prstGeom prst="homePlate">
            <a:avLst/>
          </a:prstGeom>
          <a:gradFill>
            <a:gsLst>
              <a:gs pos="0">
                <a:srgbClr val="00B0F0">
                  <a:lumMod val="57000"/>
                  <a:alpha val="43000"/>
                </a:srgbClr>
              </a:gs>
              <a:gs pos="100000">
                <a:srgbClr val="00B0F0">
                  <a:lumMod val="100000"/>
                </a:srgbClr>
              </a:gs>
            </a:gsLst>
            <a:lin ang="0" scaled="0"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pc="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Or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g</a:t>
            </a:r>
            <a:r>
              <a:rPr lang="en-US" altLang="ko-KR" sz="1100" spc="-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a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n</a:t>
            </a:r>
            <a:r>
              <a:rPr lang="en-US" altLang="ko-KR" sz="1100" spc="-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iz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e</a:t>
            </a:r>
          </a:p>
        </p:txBody>
      </p:sp>
      <p:sp>
        <p:nvSpPr>
          <p:cNvPr id="206" name="오각형 62">
            <a:extLst>
              <a:ext uri="{FF2B5EF4-FFF2-40B4-BE49-F238E27FC236}">
                <a16:creationId xmlns:a16="http://schemas.microsoft.com/office/drawing/2014/main" id="{A9E6E357-4176-48D4-BE3D-271254CE4AE5}"/>
              </a:ext>
            </a:extLst>
          </p:cNvPr>
          <p:cNvSpPr/>
          <p:nvPr/>
        </p:nvSpPr>
        <p:spPr>
          <a:xfrm>
            <a:off x="743566" y="6303654"/>
            <a:ext cx="3531146" cy="265947"/>
          </a:xfrm>
          <a:prstGeom prst="homePlate">
            <a:avLst/>
          </a:prstGeom>
          <a:gradFill>
            <a:gsLst>
              <a:gs pos="0">
                <a:srgbClr val="00B0F0">
                  <a:lumMod val="57000"/>
                  <a:alpha val="43000"/>
                </a:srgbClr>
              </a:gs>
              <a:gs pos="100000">
                <a:srgbClr val="00B0F0">
                  <a:lumMod val="100000"/>
                </a:srgbClr>
              </a:gs>
            </a:gsLst>
            <a:lin ang="0" scaled="0"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pc="-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A</a:t>
            </a:r>
            <a:r>
              <a:rPr lang="en-US" altLang="ko-KR" sz="1100" spc="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c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q</a:t>
            </a:r>
            <a:r>
              <a:rPr lang="en-US" altLang="ko-KR" sz="1100" spc="-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ui</a:t>
            </a:r>
            <a:r>
              <a:rPr lang="en-US" altLang="ko-KR" sz="1100" spc="4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r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9334AD-ADC1-443D-A488-D701824F1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36" y="2277661"/>
            <a:ext cx="2961523" cy="1617052"/>
          </a:xfrm>
          <a:prstGeom prst="rect">
            <a:avLst/>
          </a:prstGeom>
        </p:spPr>
      </p:pic>
      <p:sp>
        <p:nvSpPr>
          <p:cNvPr id="228" name="object 234">
            <a:extLst>
              <a:ext uri="{FF2B5EF4-FFF2-40B4-BE49-F238E27FC236}">
                <a16:creationId xmlns:a16="http://schemas.microsoft.com/office/drawing/2014/main" id="{EF430D4D-CEF8-49A5-B75B-84319D8EB1BC}"/>
              </a:ext>
            </a:extLst>
          </p:cNvPr>
          <p:cNvSpPr/>
          <p:nvPr/>
        </p:nvSpPr>
        <p:spPr>
          <a:xfrm>
            <a:off x="6574469" y="5182626"/>
            <a:ext cx="420081" cy="265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9" name="object 234">
            <a:extLst>
              <a:ext uri="{FF2B5EF4-FFF2-40B4-BE49-F238E27FC236}">
                <a16:creationId xmlns:a16="http://schemas.microsoft.com/office/drawing/2014/main" id="{4B0D02C2-D38C-44F1-A9F2-6C12C53788E1}"/>
              </a:ext>
            </a:extLst>
          </p:cNvPr>
          <p:cNvSpPr/>
          <p:nvPr/>
        </p:nvSpPr>
        <p:spPr>
          <a:xfrm>
            <a:off x="6574469" y="5549579"/>
            <a:ext cx="420081" cy="265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0" name="object 234">
            <a:extLst>
              <a:ext uri="{FF2B5EF4-FFF2-40B4-BE49-F238E27FC236}">
                <a16:creationId xmlns:a16="http://schemas.microsoft.com/office/drawing/2014/main" id="{BBA49317-AB49-4AAF-855B-0AA89C4449C1}"/>
              </a:ext>
            </a:extLst>
          </p:cNvPr>
          <p:cNvSpPr/>
          <p:nvPr/>
        </p:nvSpPr>
        <p:spPr>
          <a:xfrm>
            <a:off x="6574469" y="5884844"/>
            <a:ext cx="420081" cy="265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7" name="object 234">
            <a:extLst>
              <a:ext uri="{FF2B5EF4-FFF2-40B4-BE49-F238E27FC236}">
                <a16:creationId xmlns:a16="http://schemas.microsoft.com/office/drawing/2014/main" id="{4C6DC364-59A6-4B2E-8799-33370FA5B372}"/>
              </a:ext>
            </a:extLst>
          </p:cNvPr>
          <p:cNvSpPr/>
          <p:nvPr/>
        </p:nvSpPr>
        <p:spPr>
          <a:xfrm>
            <a:off x="3711635" y="5446315"/>
            <a:ext cx="696360" cy="4378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3" name="object 71">
            <a:extLst>
              <a:ext uri="{FF2B5EF4-FFF2-40B4-BE49-F238E27FC236}">
                <a16:creationId xmlns:a16="http://schemas.microsoft.com/office/drawing/2014/main" id="{895547EB-4F33-4B46-B18B-13C9C7EE3AE0}"/>
              </a:ext>
            </a:extLst>
          </p:cNvPr>
          <p:cNvSpPr/>
          <p:nvPr/>
        </p:nvSpPr>
        <p:spPr>
          <a:xfrm>
            <a:off x="4900302" y="4243726"/>
            <a:ext cx="1928510" cy="253444"/>
          </a:xfrm>
          <a:custGeom>
            <a:avLst/>
            <a:gdLst>
              <a:gd name="T0" fmla="*/ 2515235 w 2665222"/>
              <a:gd name="T1" fmla="*/ 0 h 300037"/>
              <a:gd name="T2" fmla="*/ 0 w 2665222"/>
              <a:gd name="T3" fmla="*/ 0 h 300037"/>
              <a:gd name="T4" fmla="*/ 150012 w 2665222"/>
              <a:gd name="T5" fmla="*/ 150012 h 300037"/>
              <a:gd name="T6" fmla="*/ 0 w 2665222"/>
              <a:gd name="T7" fmla="*/ 300037 h 300037"/>
              <a:gd name="T8" fmla="*/ 2515235 w 2665222"/>
              <a:gd name="T9" fmla="*/ 300037 h 300037"/>
              <a:gd name="T10" fmla="*/ 2665222 w 2665222"/>
              <a:gd name="T11" fmla="*/ 150012 h 300037"/>
              <a:gd name="T12" fmla="*/ 2515235 w 2665222"/>
              <a:gd name="T13" fmla="*/ 0 h 3000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65222" h="300037">
                <a:moveTo>
                  <a:pt x="2515235" y="0"/>
                </a:moveTo>
                <a:lnTo>
                  <a:pt x="0" y="0"/>
                </a:lnTo>
                <a:lnTo>
                  <a:pt x="150012" y="150012"/>
                </a:lnTo>
                <a:lnTo>
                  <a:pt x="0" y="300037"/>
                </a:lnTo>
                <a:lnTo>
                  <a:pt x="2515235" y="300037"/>
                </a:lnTo>
                <a:lnTo>
                  <a:pt x="2665222" y="150012"/>
                </a:lnTo>
                <a:lnTo>
                  <a:pt x="2515235" y="0"/>
                </a:lnTo>
                <a:close/>
              </a:path>
            </a:pathLst>
          </a:custGeom>
          <a:gradFill>
            <a:gsLst>
              <a:gs pos="0">
                <a:srgbClr val="DE5F00"/>
              </a:gs>
              <a:gs pos="100000">
                <a:srgbClr val="FA9448"/>
              </a:gs>
            </a:gsLst>
            <a:lin ang="0" scaled="0"/>
          </a:gra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4" name="object 71">
            <a:extLst>
              <a:ext uri="{FF2B5EF4-FFF2-40B4-BE49-F238E27FC236}">
                <a16:creationId xmlns:a16="http://schemas.microsoft.com/office/drawing/2014/main" id="{51C2C708-0BC3-4DDE-AF04-BFE504B090A4}"/>
              </a:ext>
            </a:extLst>
          </p:cNvPr>
          <p:cNvSpPr/>
          <p:nvPr/>
        </p:nvSpPr>
        <p:spPr>
          <a:xfrm>
            <a:off x="6791102" y="4243726"/>
            <a:ext cx="1928510" cy="253444"/>
          </a:xfrm>
          <a:custGeom>
            <a:avLst/>
            <a:gdLst>
              <a:gd name="T0" fmla="*/ 2515235 w 2665222"/>
              <a:gd name="T1" fmla="*/ 0 h 300037"/>
              <a:gd name="T2" fmla="*/ 0 w 2665222"/>
              <a:gd name="T3" fmla="*/ 0 h 300037"/>
              <a:gd name="T4" fmla="*/ 150012 w 2665222"/>
              <a:gd name="T5" fmla="*/ 150012 h 300037"/>
              <a:gd name="T6" fmla="*/ 0 w 2665222"/>
              <a:gd name="T7" fmla="*/ 300037 h 300037"/>
              <a:gd name="T8" fmla="*/ 2515235 w 2665222"/>
              <a:gd name="T9" fmla="*/ 300037 h 300037"/>
              <a:gd name="T10" fmla="*/ 2665222 w 2665222"/>
              <a:gd name="T11" fmla="*/ 150012 h 300037"/>
              <a:gd name="T12" fmla="*/ 2515235 w 2665222"/>
              <a:gd name="T13" fmla="*/ 0 h 3000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65222" h="300037">
                <a:moveTo>
                  <a:pt x="2515235" y="0"/>
                </a:moveTo>
                <a:lnTo>
                  <a:pt x="0" y="0"/>
                </a:lnTo>
                <a:lnTo>
                  <a:pt x="150012" y="150012"/>
                </a:lnTo>
                <a:lnTo>
                  <a:pt x="0" y="300037"/>
                </a:lnTo>
                <a:lnTo>
                  <a:pt x="2515235" y="300037"/>
                </a:lnTo>
                <a:lnTo>
                  <a:pt x="2665222" y="150012"/>
                </a:lnTo>
                <a:lnTo>
                  <a:pt x="2515235" y="0"/>
                </a:lnTo>
                <a:close/>
              </a:path>
            </a:pathLst>
          </a:custGeom>
          <a:gradFill>
            <a:gsLst>
              <a:gs pos="0">
                <a:srgbClr val="DE5F00"/>
              </a:gs>
              <a:gs pos="100000">
                <a:srgbClr val="FA9448"/>
              </a:gs>
            </a:gsLst>
            <a:lin ang="0" scaled="0"/>
          </a:gra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5" name="object 71">
            <a:extLst>
              <a:ext uri="{FF2B5EF4-FFF2-40B4-BE49-F238E27FC236}">
                <a16:creationId xmlns:a16="http://schemas.microsoft.com/office/drawing/2014/main" id="{1BE6F14B-D8AC-4498-9396-A9D2CD476D2E}"/>
              </a:ext>
            </a:extLst>
          </p:cNvPr>
          <p:cNvSpPr/>
          <p:nvPr/>
        </p:nvSpPr>
        <p:spPr>
          <a:xfrm>
            <a:off x="8684228" y="4243726"/>
            <a:ext cx="1928510" cy="253444"/>
          </a:xfrm>
          <a:custGeom>
            <a:avLst/>
            <a:gdLst>
              <a:gd name="T0" fmla="*/ 2515235 w 2665222"/>
              <a:gd name="T1" fmla="*/ 0 h 300037"/>
              <a:gd name="T2" fmla="*/ 0 w 2665222"/>
              <a:gd name="T3" fmla="*/ 0 h 300037"/>
              <a:gd name="T4" fmla="*/ 150012 w 2665222"/>
              <a:gd name="T5" fmla="*/ 150012 h 300037"/>
              <a:gd name="T6" fmla="*/ 0 w 2665222"/>
              <a:gd name="T7" fmla="*/ 300037 h 300037"/>
              <a:gd name="T8" fmla="*/ 2515235 w 2665222"/>
              <a:gd name="T9" fmla="*/ 300037 h 300037"/>
              <a:gd name="T10" fmla="*/ 2665222 w 2665222"/>
              <a:gd name="T11" fmla="*/ 150012 h 300037"/>
              <a:gd name="T12" fmla="*/ 2515235 w 2665222"/>
              <a:gd name="T13" fmla="*/ 0 h 3000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65222" h="300037">
                <a:moveTo>
                  <a:pt x="2515235" y="0"/>
                </a:moveTo>
                <a:lnTo>
                  <a:pt x="0" y="0"/>
                </a:lnTo>
                <a:lnTo>
                  <a:pt x="150012" y="150012"/>
                </a:lnTo>
                <a:lnTo>
                  <a:pt x="0" y="300037"/>
                </a:lnTo>
                <a:lnTo>
                  <a:pt x="2515235" y="300037"/>
                </a:lnTo>
                <a:lnTo>
                  <a:pt x="2665222" y="150012"/>
                </a:lnTo>
                <a:lnTo>
                  <a:pt x="2515235" y="0"/>
                </a:lnTo>
                <a:close/>
              </a:path>
            </a:pathLst>
          </a:custGeom>
          <a:gradFill>
            <a:gsLst>
              <a:gs pos="0">
                <a:srgbClr val="DE5F00"/>
              </a:gs>
              <a:gs pos="100000">
                <a:srgbClr val="FA9448"/>
              </a:gs>
            </a:gsLst>
            <a:lin ang="0" scaled="0"/>
          </a:gradFill>
          <a:ln>
            <a:noFill/>
          </a:ln>
        </p:spPr>
        <p:txBody>
          <a:bodyPr lIns="0" tIns="0" rIns="0" bIns="0"/>
          <a:lstStyle/>
          <a:p>
            <a:pPr lvl="0" algn="ctr">
              <a:defRPr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1799" y="1078481"/>
            <a:ext cx="10767201" cy="32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비정형 구조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 정형 구조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정형 구조의 데이터를 데이터 처리 구조의 자동화 기능과 처리과정의 시스템 자원 모니터링 등 데이터 분석 툴 제공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 기능 제공</a:t>
            </a:r>
            <a:endParaRPr lang="en-US" altLang="ko-KR" sz="1200" b="1" spc="-8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8128" y="511559"/>
            <a:ext cx="52103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150" dirty="0">
                <a:solidFill>
                  <a:srgbClr val="5155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Data  </a:t>
            </a:r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 통합 분석  기반</a:t>
            </a:r>
          </a:p>
        </p:txBody>
      </p:sp>
      <p:sp>
        <p:nvSpPr>
          <p:cNvPr id="285" name="object 71">
            <a:extLst>
              <a:ext uri="{FF2B5EF4-FFF2-40B4-BE49-F238E27FC236}">
                <a16:creationId xmlns:a16="http://schemas.microsoft.com/office/drawing/2014/main" id="{248B48E8-D3FA-4001-9CDF-E18A28874060}"/>
              </a:ext>
            </a:extLst>
          </p:cNvPr>
          <p:cNvSpPr/>
          <p:nvPr/>
        </p:nvSpPr>
        <p:spPr>
          <a:xfrm>
            <a:off x="3013927" y="4243726"/>
            <a:ext cx="1928510" cy="253444"/>
          </a:xfrm>
          <a:custGeom>
            <a:avLst/>
            <a:gdLst>
              <a:gd name="T0" fmla="*/ 2515235 w 2665222"/>
              <a:gd name="T1" fmla="*/ 0 h 300037"/>
              <a:gd name="T2" fmla="*/ 0 w 2665222"/>
              <a:gd name="T3" fmla="*/ 0 h 300037"/>
              <a:gd name="T4" fmla="*/ 150012 w 2665222"/>
              <a:gd name="T5" fmla="*/ 150012 h 300037"/>
              <a:gd name="T6" fmla="*/ 0 w 2665222"/>
              <a:gd name="T7" fmla="*/ 300037 h 300037"/>
              <a:gd name="T8" fmla="*/ 2515235 w 2665222"/>
              <a:gd name="T9" fmla="*/ 300037 h 300037"/>
              <a:gd name="T10" fmla="*/ 2665222 w 2665222"/>
              <a:gd name="T11" fmla="*/ 150012 h 300037"/>
              <a:gd name="T12" fmla="*/ 2515235 w 2665222"/>
              <a:gd name="T13" fmla="*/ 0 h 3000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65222" h="300037">
                <a:moveTo>
                  <a:pt x="2515235" y="0"/>
                </a:moveTo>
                <a:lnTo>
                  <a:pt x="0" y="0"/>
                </a:lnTo>
                <a:lnTo>
                  <a:pt x="150012" y="150012"/>
                </a:lnTo>
                <a:lnTo>
                  <a:pt x="0" y="300037"/>
                </a:lnTo>
                <a:lnTo>
                  <a:pt x="2515235" y="300037"/>
                </a:lnTo>
                <a:lnTo>
                  <a:pt x="2665222" y="150012"/>
                </a:lnTo>
                <a:lnTo>
                  <a:pt x="2515235" y="0"/>
                </a:lnTo>
                <a:close/>
              </a:path>
            </a:pathLst>
          </a:custGeom>
          <a:gradFill>
            <a:gsLst>
              <a:gs pos="0">
                <a:srgbClr val="DE5F00"/>
              </a:gs>
              <a:gs pos="100000">
                <a:srgbClr val="FA9448"/>
              </a:gs>
            </a:gsLst>
            <a:lin ang="0" scaled="0"/>
          </a:gra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3" name="object 68">
            <a:extLst>
              <a:ext uri="{FF2B5EF4-FFF2-40B4-BE49-F238E27FC236}">
                <a16:creationId xmlns:a16="http://schemas.microsoft.com/office/drawing/2014/main" id="{9084C773-3E8C-4D10-A3B8-47F2A1AD60C6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118054" y="3826799"/>
            <a:ext cx="1428928" cy="2812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79388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lnSpc>
                <a:spcPts val="1550"/>
              </a:lnSpc>
              <a:spcBef>
                <a:spcPts val="75"/>
              </a:spcBef>
              <a:defRPr/>
            </a:pPr>
            <a:r>
              <a:rPr lang="ko-KR" altLang="ko-KR" sz="1200" b="1" dirty="0" err="1">
                <a:solidFill>
                  <a:srgbClr val="19A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Semi-structured</a:t>
            </a:r>
            <a:endParaRPr lang="ko-KR" altLang="ko-KR" sz="1200" dirty="0">
              <a:solidFill>
                <a:srgbClr val="19A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/>
            </a:endParaRPr>
          </a:p>
        </p:txBody>
      </p:sp>
      <p:sp>
        <p:nvSpPr>
          <p:cNvPr id="294" name="object 67">
            <a:extLst>
              <a:ext uri="{FF2B5EF4-FFF2-40B4-BE49-F238E27FC236}">
                <a16:creationId xmlns:a16="http://schemas.microsoft.com/office/drawing/2014/main" id="{8023C87C-B0FB-48DB-974A-38145E60AF51}"/>
              </a:ext>
            </a:extLst>
          </p:cNvPr>
          <p:cNvSpPr txBox="1"/>
          <p:nvPr/>
        </p:nvSpPr>
        <p:spPr>
          <a:xfrm rot="16200000">
            <a:off x="-131770" y="5400128"/>
            <a:ext cx="1428927" cy="281252"/>
          </a:xfrm>
          <a:prstGeom prst="rect">
            <a:avLst/>
          </a:prstGeom>
        </p:spPr>
        <p:txBody>
          <a:bodyPr lIns="0" tIns="0" rIns="0" bIns="0"/>
          <a:lstStyle/>
          <a:p>
            <a:pPr marL="12700" algn="ctr">
              <a:lnSpc>
                <a:spcPts val="1550"/>
              </a:lnSpc>
              <a:spcBef>
                <a:spcPts val="77"/>
              </a:spcBef>
              <a:defRPr/>
            </a:pPr>
            <a:r>
              <a:rPr sz="1200" b="1" spc="-39" dirty="0">
                <a:solidFill>
                  <a:srgbClr val="4E71E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S</a:t>
            </a:r>
            <a:r>
              <a:rPr sz="1200" b="1" dirty="0">
                <a:solidFill>
                  <a:srgbClr val="4E71E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tructu</a:t>
            </a:r>
            <a:r>
              <a:rPr sz="1200" b="1" spc="-14" dirty="0">
                <a:solidFill>
                  <a:srgbClr val="4E71E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r</a:t>
            </a:r>
            <a:r>
              <a:rPr sz="1200" b="1" dirty="0">
                <a:solidFill>
                  <a:srgbClr val="4E71E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ed</a:t>
            </a:r>
            <a:endParaRPr sz="1200" dirty="0">
              <a:solidFill>
                <a:srgbClr val="4E71E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/>
            </a:endParaRPr>
          </a:p>
        </p:txBody>
      </p:sp>
      <p:sp>
        <p:nvSpPr>
          <p:cNvPr id="295" name="object 66">
            <a:extLst>
              <a:ext uri="{FF2B5EF4-FFF2-40B4-BE49-F238E27FC236}">
                <a16:creationId xmlns:a16="http://schemas.microsoft.com/office/drawing/2014/main" id="{45C8BA8E-C8BB-4784-8FBE-346704354CB7}"/>
              </a:ext>
            </a:extLst>
          </p:cNvPr>
          <p:cNvSpPr txBox="1"/>
          <p:nvPr/>
        </p:nvSpPr>
        <p:spPr>
          <a:xfrm rot="16200000">
            <a:off x="-109186" y="2471057"/>
            <a:ext cx="1428927" cy="281253"/>
          </a:xfrm>
          <a:prstGeom prst="rect">
            <a:avLst/>
          </a:prstGeom>
        </p:spPr>
        <p:txBody>
          <a:bodyPr lIns="0" tIns="0" rIns="0" bIns="0"/>
          <a:lstStyle/>
          <a:p>
            <a:pPr marL="12700" algn="ctr">
              <a:lnSpc>
                <a:spcPts val="1550"/>
              </a:lnSpc>
              <a:spcBef>
                <a:spcPts val="77"/>
              </a:spcBef>
              <a:defRPr/>
            </a:pPr>
            <a:r>
              <a:rPr sz="1200" b="1" spc="4" dirty="0">
                <a:solidFill>
                  <a:srgbClr val="19A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U</a:t>
            </a:r>
            <a:r>
              <a:rPr sz="1200" b="1" dirty="0">
                <a:solidFill>
                  <a:srgbClr val="19A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nstr</a:t>
            </a:r>
            <a:r>
              <a:rPr sz="1200" b="1" spc="-4" dirty="0">
                <a:solidFill>
                  <a:srgbClr val="19A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u</a:t>
            </a:r>
            <a:r>
              <a:rPr sz="1200" b="1" dirty="0">
                <a:solidFill>
                  <a:srgbClr val="19A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ctu</a:t>
            </a:r>
            <a:r>
              <a:rPr sz="1200" b="1" spc="-14" dirty="0">
                <a:solidFill>
                  <a:srgbClr val="19A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r</a:t>
            </a:r>
            <a:r>
              <a:rPr sz="1200" b="1" dirty="0">
                <a:solidFill>
                  <a:srgbClr val="19A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ed</a:t>
            </a:r>
            <a:endParaRPr sz="1200" dirty="0">
              <a:solidFill>
                <a:srgbClr val="19A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/>
            </a:endParaRPr>
          </a:p>
        </p:txBody>
      </p:sp>
      <p:sp>
        <p:nvSpPr>
          <p:cNvPr id="296" name="object 277">
            <a:extLst>
              <a:ext uri="{FF2B5EF4-FFF2-40B4-BE49-F238E27FC236}">
                <a16:creationId xmlns:a16="http://schemas.microsoft.com/office/drawing/2014/main" id="{96304A5B-BFB7-48B9-85BE-DB9CE2607B4B}"/>
              </a:ext>
            </a:extLst>
          </p:cNvPr>
          <p:cNvSpPr/>
          <p:nvPr/>
        </p:nvSpPr>
        <p:spPr>
          <a:xfrm>
            <a:off x="739189" y="1491622"/>
            <a:ext cx="9909761" cy="609403"/>
          </a:xfrm>
          <a:custGeom>
            <a:avLst/>
            <a:gdLst>
              <a:gd name="T0" fmla="*/ 7903032 w 8193989"/>
              <a:gd name="T1" fmla="*/ 436371 h 581913"/>
              <a:gd name="T2" fmla="*/ 7903032 w 8193989"/>
              <a:gd name="T3" fmla="*/ 581913 h 581913"/>
              <a:gd name="T4" fmla="*/ 8193989 w 8193989"/>
              <a:gd name="T5" fmla="*/ 290956 h 581913"/>
              <a:gd name="T6" fmla="*/ 7903032 w 8193989"/>
              <a:gd name="T7" fmla="*/ 0 h 581913"/>
              <a:gd name="T8" fmla="*/ 7903032 w 8193989"/>
              <a:gd name="T9" fmla="*/ 145414 h 581913"/>
              <a:gd name="T10" fmla="*/ 0 w 8193989"/>
              <a:gd name="T11" fmla="*/ 145414 h 581913"/>
              <a:gd name="T12" fmla="*/ 0 w 8193989"/>
              <a:gd name="T13" fmla="*/ 436371 h 581913"/>
              <a:gd name="T14" fmla="*/ 7903032 w 8193989"/>
              <a:gd name="T15" fmla="*/ 436371 h 5819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193989" h="581913">
                <a:moveTo>
                  <a:pt x="7903032" y="436371"/>
                </a:moveTo>
                <a:lnTo>
                  <a:pt x="7903032" y="581913"/>
                </a:lnTo>
                <a:lnTo>
                  <a:pt x="8193989" y="290956"/>
                </a:lnTo>
                <a:lnTo>
                  <a:pt x="7903032" y="0"/>
                </a:lnTo>
                <a:lnTo>
                  <a:pt x="7903032" y="145414"/>
                </a:lnTo>
                <a:lnTo>
                  <a:pt x="0" y="145414"/>
                </a:lnTo>
                <a:lnTo>
                  <a:pt x="0" y="436371"/>
                </a:lnTo>
                <a:lnTo>
                  <a:pt x="7903032" y="436371"/>
                </a:lnTo>
                <a:close/>
              </a:path>
            </a:pathLst>
          </a:custGeom>
          <a:gradFill>
            <a:gsLst>
              <a:gs pos="0">
                <a:srgbClr val="2E2E92"/>
              </a:gs>
              <a:gs pos="100000">
                <a:srgbClr val="315FC5"/>
              </a:gs>
            </a:gsLst>
            <a:lin ang="0" scaled="0"/>
          </a:gradFill>
          <a:ln w="12700">
            <a:noFill/>
          </a:ln>
          <a:effectLst/>
        </p:spPr>
        <p:txBody>
          <a:bodyPr lIns="0" tIns="0" rIns="0" bIns="0" anchor="ctr" anchorCtr="0"/>
          <a:lstStyle/>
          <a:p>
            <a:pPr algn="ctr">
              <a:defRPr/>
            </a:pPr>
            <a:r>
              <a:rPr lang="en-US" altLang="ko-KR" sz="13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DAF( Data Analytics Flow</a:t>
            </a:r>
            <a:r>
              <a:rPr lang="en-US" altLang="ko-KR" sz="13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3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7E682188-5ABE-424A-876C-4910EA8B01D9}"/>
              </a:ext>
            </a:extLst>
          </p:cNvPr>
          <p:cNvCxnSpPr>
            <a:cxnSpLocks/>
          </p:cNvCxnSpPr>
          <p:nvPr/>
        </p:nvCxnSpPr>
        <p:spPr>
          <a:xfrm flipV="1">
            <a:off x="430500" y="4672364"/>
            <a:ext cx="10218450" cy="481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object 24">
            <a:extLst>
              <a:ext uri="{FF2B5EF4-FFF2-40B4-BE49-F238E27FC236}">
                <a16:creationId xmlns:a16="http://schemas.microsoft.com/office/drawing/2014/main" id="{EFF306D6-91D1-4155-9D9A-688FF066E62E}"/>
              </a:ext>
            </a:extLst>
          </p:cNvPr>
          <p:cNvSpPr txBox="1"/>
          <p:nvPr/>
        </p:nvSpPr>
        <p:spPr>
          <a:xfrm>
            <a:off x="2298063" y="5156187"/>
            <a:ext cx="731356" cy="116203"/>
          </a:xfrm>
          <a:prstGeom prst="rect">
            <a:avLst/>
          </a:prstGeom>
        </p:spPr>
        <p:txBody>
          <a:bodyPr lIns="0" tIns="0" rIns="0" bIns="0"/>
          <a:lstStyle/>
          <a:p>
            <a:pPr marL="231267" algn="ctr">
              <a:lnSpc>
                <a:spcPct val="95825"/>
              </a:lnSpc>
              <a:defRPr/>
            </a:pPr>
            <a:r>
              <a:rPr 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ETL</a:t>
            </a:r>
            <a:endParaRPr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/>
            </a:endParaRPr>
          </a:p>
        </p:txBody>
      </p:sp>
      <p:sp>
        <p:nvSpPr>
          <p:cNvPr id="299" name="object 24">
            <a:extLst>
              <a:ext uri="{FF2B5EF4-FFF2-40B4-BE49-F238E27FC236}">
                <a16:creationId xmlns:a16="http://schemas.microsoft.com/office/drawing/2014/main" id="{206BD79B-21C6-4688-88A9-A464B8D90678}"/>
              </a:ext>
            </a:extLst>
          </p:cNvPr>
          <p:cNvSpPr txBox="1"/>
          <p:nvPr/>
        </p:nvSpPr>
        <p:spPr>
          <a:xfrm>
            <a:off x="2298063" y="5442695"/>
            <a:ext cx="731356" cy="116203"/>
          </a:xfrm>
          <a:prstGeom prst="rect">
            <a:avLst/>
          </a:prstGeom>
        </p:spPr>
        <p:txBody>
          <a:bodyPr lIns="0" tIns="0" rIns="0" bIns="0"/>
          <a:lstStyle/>
          <a:p>
            <a:pPr marL="231267" algn="ctr">
              <a:lnSpc>
                <a:spcPct val="95825"/>
              </a:lnSpc>
              <a:defRPr/>
            </a:pPr>
            <a:r>
              <a:rPr 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CDC</a:t>
            </a:r>
            <a:endParaRPr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/>
            </a:endParaRPr>
          </a:p>
        </p:txBody>
      </p:sp>
      <p:sp>
        <p:nvSpPr>
          <p:cNvPr id="300" name="object 24">
            <a:extLst>
              <a:ext uri="{FF2B5EF4-FFF2-40B4-BE49-F238E27FC236}">
                <a16:creationId xmlns:a16="http://schemas.microsoft.com/office/drawing/2014/main" id="{CC38BC1F-A3FF-4143-88DD-63C442ABC7D7}"/>
              </a:ext>
            </a:extLst>
          </p:cNvPr>
          <p:cNvSpPr txBox="1"/>
          <p:nvPr/>
        </p:nvSpPr>
        <p:spPr>
          <a:xfrm>
            <a:off x="2298063" y="5694563"/>
            <a:ext cx="731356" cy="116203"/>
          </a:xfrm>
          <a:prstGeom prst="rect">
            <a:avLst/>
          </a:prstGeom>
        </p:spPr>
        <p:txBody>
          <a:bodyPr lIns="0" tIns="0" rIns="0" bIns="0"/>
          <a:lstStyle/>
          <a:p>
            <a:pPr marL="231267" algn="ctr">
              <a:lnSpc>
                <a:spcPct val="95825"/>
              </a:lnSpc>
              <a:defRPr/>
            </a:pPr>
            <a:r>
              <a:rPr 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Real Time</a:t>
            </a:r>
            <a:endParaRPr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/>
            </a:endParaRPr>
          </a:p>
        </p:txBody>
      </p:sp>
      <p:sp>
        <p:nvSpPr>
          <p:cNvPr id="301" name="object 24">
            <a:extLst>
              <a:ext uri="{FF2B5EF4-FFF2-40B4-BE49-F238E27FC236}">
                <a16:creationId xmlns:a16="http://schemas.microsoft.com/office/drawing/2014/main" id="{6DAEB582-D6D4-445B-B245-97E397EF5E11}"/>
              </a:ext>
            </a:extLst>
          </p:cNvPr>
          <p:cNvSpPr txBox="1"/>
          <p:nvPr/>
        </p:nvSpPr>
        <p:spPr>
          <a:xfrm>
            <a:off x="2298063" y="5955980"/>
            <a:ext cx="731356" cy="116203"/>
          </a:xfrm>
          <a:prstGeom prst="rect">
            <a:avLst/>
          </a:prstGeom>
        </p:spPr>
        <p:txBody>
          <a:bodyPr lIns="0" tIns="0" rIns="0" bIns="0"/>
          <a:lstStyle/>
          <a:p>
            <a:pPr marL="231267" algn="ctr">
              <a:lnSpc>
                <a:spcPct val="95825"/>
              </a:lnSpc>
              <a:defRPr/>
            </a:pPr>
            <a:r>
              <a:rPr 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DB </a:t>
            </a:r>
            <a:r>
              <a:rPr 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rPr>
              <a:t>Repl</a:t>
            </a:r>
            <a:endParaRPr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/>
            </a:endParaRPr>
          </a:p>
        </p:txBody>
      </p:sp>
      <p:pic>
        <p:nvPicPr>
          <p:cNvPr id="302" name="Picture 19">
            <a:extLst>
              <a:ext uri="{FF2B5EF4-FFF2-40B4-BE49-F238E27FC236}">
                <a16:creationId xmlns:a16="http://schemas.microsoft.com/office/drawing/2014/main" id="{921D38AB-DE97-4C37-B61E-6B20C75BFE58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592849" y="4900737"/>
            <a:ext cx="723217" cy="3344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3" name="Picture 2">
            <a:extLst>
              <a:ext uri="{FF2B5EF4-FFF2-40B4-BE49-F238E27FC236}">
                <a16:creationId xmlns:a16="http://schemas.microsoft.com/office/drawing/2014/main" id="{9DE68724-2055-40AD-9F2E-7AF08A497718}"/>
              </a:ext>
            </a:extLst>
          </p:cNvPr>
          <p:cNvPicPr>
            <a:picLocks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8592849" y="5532859"/>
            <a:ext cx="723217" cy="3344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1" name="순서도: 대체 처리 310">
            <a:extLst>
              <a:ext uri="{FF2B5EF4-FFF2-40B4-BE49-F238E27FC236}">
                <a16:creationId xmlns:a16="http://schemas.microsoft.com/office/drawing/2014/main" id="{A6CFB0CD-710E-4543-A78C-783345174DE9}"/>
              </a:ext>
            </a:extLst>
          </p:cNvPr>
          <p:cNvSpPr/>
          <p:nvPr/>
        </p:nvSpPr>
        <p:spPr>
          <a:xfrm>
            <a:off x="3011764" y="2024804"/>
            <a:ext cx="4740627" cy="203236"/>
          </a:xfrm>
          <a:prstGeom prst="flowChartAlternateProcess">
            <a:avLst/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 Time Data Warehouse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2C71190F-E47B-478B-ADE2-443677764A21}"/>
              </a:ext>
            </a:extLst>
          </p:cNvPr>
          <p:cNvSpPr txBox="1"/>
          <p:nvPr/>
        </p:nvSpPr>
        <p:spPr>
          <a:xfrm>
            <a:off x="3500359" y="4239643"/>
            <a:ext cx="955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Collection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CBA28DE7-E050-4544-8FE2-7F3E875598DC}"/>
              </a:ext>
            </a:extLst>
          </p:cNvPr>
          <p:cNvSpPr txBox="1"/>
          <p:nvPr/>
        </p:nvSpPr>
        <p:spPr>
          <a:xfrm>
            <a:off x="5482145" y="4239643"/>
            <a:ext cx="7648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Storage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39661142-02F6-47C5-B17B-8C2EEBF287E7}"/>
              </a:ext>
            </a:extLst>
          </p:cNvPr>
          <p:cNvSpPr txBox="1"/>
          <p:nvPr/>
        </p:nvSpPr>
        <p:spPr>
          <a:xfrm>
            <a:off x="7352843" y="4239643"/>
            <a:ext cx="8050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94B3DCB-3E7E-4ABB-B290-07BB278722D5}"/>
              </a:ext>
            </a:extLst>
          </p:cNvPr>
          <p:cNvSpPr txBox="1"/>
          <p:nvPr/>
        </p:nvSpPr>
        <p:spPr>
          <a:xfrm>
            <a:off x="9072781" y="4239643"/>
            <a:ext cx="11514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F15656B4-A7A6-4987-9927-3338F9946644}"/>
              </a:ext>
            </a:extLst>
          </p:cNvPr>
          <p:cNvSpPr txBox="1"/>
          <p:nvPr/>
        </p:nvSpPr>
        <p:spPr>
          <a:xfrm>
            <a:off x="2397213" y="3895470"/>
            <a:ext cx="3866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CEP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7" name="순서도: 대체 처리 316">
            <a:extLst>
              <a:ext uri="{FF2B5EF4-FFF2-40B4-BE49-F238E27FC236}">
                <a16:creationId xmlns:a16="http://schemas.microsoft.com/office/drawing/2014/main" id="{F228D950-8D26-4D9A-8FD0-5A43FF85B7A4}"/>
              </a:ext>
            </a:extLst>
          </p:cNvPr>
          <p:cNvSpPr/>
          <p:nvPr/>
        </p:nvSpPr>
        <p:spPr>
          <a:xfrm>
            <a:off x="3011764" y="3952053"/>
            <a:ext cx="4740627" cy="229394"/>
          </a:xfrm>
          <a:prstGeom prst="flowChartAlternateProcess">
            <a:avLst/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Mammoth Data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Platform – Open Source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(Scale Out)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32CDEE9-5F66-4F7F-B432-52E5D40F9B00}"/>
              </a:ext>
            </a:extLst>
          </p:cNvPr>
          <p:cNvSpPr txBox="1"/>
          <p:nvPr/>
        </p:nvSpPr>
        <p:spPr>
          <a:xfrm>
            <a:off x="2175197" y="2779603"/>
            <a:ext cx="830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 Collector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9" name="object 4">
            <a:extLst>
              <a:ext uri="{FF2B5EF4-FFF2-40B4-BE49-F238E27FC236}">
                <a16:creationId xmlns:a16="http://schemas.microsoft.com/office/drawing/2014/main" id="{72C44A0D-B436-43DD-A8CC-B863BE8B90ED}"/>
              </a:ext>
            </a:extLst>
          </p:cNvPr>
          <p:cNvSpPr txBox="1">
            <a:spLocks noChangeArrowheads="1"/>
          </p:cNvSpPr>
          <p:nvPr/>
        </p:nvSpPr>
        <p:spPr>
          <a:xfrm>
            <a:off x="4768864" y="2845829"/>
            <a:ext cx="1092294" cy="233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</a:rPr>
              <a:t>Data Warehouse</a:t>
            </a:r>
            <a:endParaRPr lang="ko-KR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sp>
        <p:nvSpPr>
          <p:cNvPr id="320" name="object 4">
            <a:extLst>
              <a:ext uri="{FF2B5EF4-FFF2-40B4-BE49-F238E27FC236}">
                <a16:creationId xmlns:a16="http://schemas.microsoft.com/office/drawing/2014/main" id="{4B73F345-CD9E-4F50-A592-3059BDFE1FA7}"/>
              </a:ext>
            </a:extLst>
          </p:cNvPr>
          <p:cNvSpPr txBox="1">
            <a:spLocks noChangeArrowheads="1"/>
          </p:cNvSpPr>
          <p:nvPr/>
        </p:nvSpPr>
        <p:spPr>
          <a:xfrm>
            <a:off x="3597002" y="3514371"/>
            <a:ext cx="811070" cy="182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</a:rPr>
              <a:t>No SQL</a:t>
            </a:r>
            <a:endParaRPr lang="ko-KR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1F00DCA0-4019-463E-A035-77833C385552}"/>
              </a:ext>
            </a:extLst>
          </p:cNvPr>
          <p:cNvCxnSpPr>
            <a:cxnSpLocks/>
          </p:cNvCxnSpPr>
          <p:nvPr/>
        </p:nvCxnSpPr>
        <p:spPr>
          <a:xfrm>
            <a:off x="3020866" y="2559915"/>
            <a:ext cx="1933754" cy="0"/>
          </a:xfrm>
          <a:prstGeom prst="straightConnector1">
            <a:avLst/>
          </a:prstGeom>
          <a:ln w="12700">
            <a:solidFill>
              <a:srgbClr val="37A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꺾인 연결선 152">
            <a:extLst>
              <a:ext uri="{FF2B5EF4-FFF2-40B4-BE49-F238E27FC236}">
                <a16:creationId xmlns:a16="http://schemas.microsoft.com/office/drawing/2014/main" id="{FD109DC5-91B1-43C0-86C4-83DE8FCC6D19}"/>
              </a:ext>
            </a:extLst>
          </p:cNvPr>
          <p:cNvCxnSpPr>
            <a:cxnSpLocks/>
          </p:cNvCxnSpPr>
          <p:nvPr/>
        </p:nvCxnSpPr>
        <p:spPr>
          <a:xfrm>
            <a:off x="3023914" y="2737732"/>
            <a:ext cx="1006074" cy="403355"/>
          </a:xfrm>
          <a:prstGeom prst="bentConnector2">
            <a:avLst/>
          </a:prstGeom>
          <a:ln w="12700">
            <a:solidFill>
              <a:srgbClr val="37A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꺾인 연결선 153">
            <a:extLst>
              <a:ext uri="{FF2B5EF4-FFF2-40B4-BE49-F238E27FC236}">
                <a16:creationId xmlns:a16="http://schemas.microsoft.com/office/drawing/2014/main" id="{E98FA1F1-89D7-4C83-BBD5-635100714B46}"/>
              </a:ext>
            </a:extLst>
          </p:cNvPr>
          <p:cNvCxnSpPr>
            <a:cxnSpLocks/>
          </p:cNvCxnSpPr>
          <p:nvPr/>
        </p:nvCxnSpPr>
        <p:spPr>
          <a:xfrm flipV="1">
            <a:off x="4271581" y="2764799"/>
            <a:ext cx="683039" cy="608055"/>
          </a:xfrm>
          <a:prstGeom prst="bentConnector3">
            <a:avLst>
              <a:gd name="adj1" fmla="val 50000"/>
            </a:avLst>
          </a:prstGeom>
          <a:ln w="12700">
            <a:solidFill>
              <a:srgbClr val="37A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오른쪽 화살표 168">
            <a:extLst>
              <a:ext uri="{FF2B5EF4-FFF2-40B4-BE49-F238E27FC236}">
                <a16:creationId xmlns:a16="http://schemas.microsoft.com/office/drawing/2014/main" id="{C3F219ED-2249-47E7-AA73-27F7795FE85A}"/>
              </a:ext>
            </a:extLst>
          </p:cNvPr>
          <p:cNvSpPr/>
          <p:nvPr/>
        </p:nvSpPr>
        <p:spPr>
          <a:xfrm>
            <a:off x="7878874" y="2913038"/>
            <a:ext cx="341030" cy="34464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5" name="오른쪽 화살표 169">
            <a:extLst>
              <a:ext uri="{FF2B5EF4-FFF2-40B4-BE49-F238E27FC236}">
                <a16:creationId xmlns:a16="http://schemas.microsoft.com/office/drawing/2014/main" id="{AAF64A0C-386D-4E73-A4C0-A703CE5EDAE9}"/>
              </a:ext>
            </a:extLst>
          </p:cNvPr>
          <p:cNvSpPr/>
          <p:nvPr/>
        </p:nvSpPr>
        <p:spPr>
          <a:xfrm>
            <a:off x="7852571" y="5398690"/>
            <a:ext cx="335648" cy="34256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77032FEC-79FE-40AC-AD4B-4DC0EE985719}"/>
              </a:ext>
            </a:extLst>
          </p:cNvPr>
          <p:cNvCxnSpPr>
            <a:cxnSpLocks/>
          </p:cNvCxnSpPr>
          <p:nvPr/>
        </p:nvCxnSpPr>
        <p:spPr>
          <a:xfrm>
            <a:off x="4398364" y="5640650"/>
            <a:ext cx="682466" cy="0"/>
          </a:xfrm>
          <a:prstGeom prst="straightConnector1">
            <a:avLst/>
          </a:prstGeom>
          <a:ln w="12700">
            <a:solidFill>
              <a:srgbClr val="4E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CD0AD6BE-5917-42B1-84A4-263B4C624068}"/>
              </a:ext>
            </a:extLst>
          </p:cNvPr>
          <p:cNvGrpSpPr/>
          <p:nvPr/>
        </p:nvGrpSpPr>
        <p:grpSpPr>
          <a:xfrm>
            <a:off x="6091612" y="5339750"/>
            <a:ext cx="474983" cy="602142"/>
            <a:chOff x="7315142" y="5285595"/>
            <a:chExt cx="474983" cy="602142"/>
          </a:xfrm>
        </p:grpSpPr>
        <p:cxnSp>
          <p:nvCxnSpPr>
            <p:cNvPr id="328" name="직선 화살표 연결선 327">
              <a:extLst>
                <a:ext uri="{FF2B5EF4-FFF2-40B4-BE49-F238E27FC236}">
                  <a16:creationId xmlns:a16="http://schemas.microsoft.com/office/drawing/2014/main" id="{7BD30619-B91E-4C5A-8D1F-58695A6236DB}"/>
                </a:ext>
              </a:extLst>
            </p:cNvPr>
            <p:cNvCxnSpPr/>
            <p:nvPr/>
          </p:nvCxnSpPr>
          <p:spPr>
            <a:xfrm>
              <a:off x="7327938" y="5586512"/>
              <a:ext cx="449391" cy="0"/>
            </a:xfrm>
            <a:prstGeom prst="straightConnector1">
              <a:avLst/>
            </a:prstGeom>
            <a:ln w="12700">
              <a:solidFill>
                <a:srgbClr val="4E7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화살표 연결선 328">
              <a:extLst>
                <a:ext uri="{FF2B5EF4-FFF2-40B4-BE49-F238E27FC236}">
                  <a16:creationId xmlns:a16="http://schemas.microsoft.com/office/drawing/2014/main" id="{9AEB7A56-09E0-48D1-BB94-C765745327B3}"/>
                </a:ext>
              </a:extLst>
            </p:cNvPr>
            <p:cNvCxnSpPr/>
            <p:nvPr/>
          </p:nvCxnSpPr>
          <p:spPr>
            <a:xfrm>
              <a:off x="7315142" y="5769677"/>
              <a:ext cx="474983" cy="118060"/>
            </a:xfrm>
            <a:prstGeom prst="straightConnector1">
              <a:avLst/>
            </a:prstGeom>
            <a:ln w="12700">
              <a:solidFill>
                <a:srgbClr val="4E7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화살표 연결선 329">
              <a:extLst>
                <a:ext uri="{FF2B5EF4-FFF2-40B4-BE49-F238E27FC236}">
                  <a16:creationId xmlns:a16="http://schemas.microsoft.com/office/drawing/2014/main" id="{55FFE14D-3CD6-4201-A213-872E3FE5E91E}"/>
                </a:ext>
              </a:extLst>
            </p:cNvPr>
            <p:cNvCxnSpPr/>
            <p:nvPr/>
          </p:nvCxnSpPr>
          <p:spPr>
            <a:xfrm flipV="1">
              <a:off x="7328966" y="5285595"/>
              <a:ext cx="447334" cy="117752"/>
            </a:xfrm>
            <a:prstGeom prst="straightConnector1">
              <a:avLst/>
            </a:prstGeom>
            <a:ln w="12700">
              <a:solidFill>
                <a:srgbClr val="4E7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1" name="object 4">
            <a:extLst>
              <a:ext uri="{FF2B5EF4-FFF2-40B4-BE49-F238E27FC236}">
                <a16:creationId xmlns:a16="http://schemas.microsoft.com/office/drawing/2014/main" id="{6C649119-26B3-4C26-AE35-77C34123F126}"/>
              </a:ext>
            </a:extLst>
          </p:cNvPr>
          <p:cNvSpPr txBox="1">
            <a:spLocks noChangeArrowheads="1"/>
          </p:cNvSpPr>
          <p:nvPr/>
        </p:nvSpPr>
        <p:spPr>
          <a:xfrm>
            <a:off x="7180268" y="3642271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</a:rPr>
              <a:t>DSS</a:t>
            </a:r>
            <a:endParaRPr lang="ko-KR" altLang="ko-KR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sp>
        <p:nvSpPr>
          <p:cNvPr id="332" name="object 4">
            <a:extLst>
              <a:ext uri="{FF2B5EF4-FFF2-40B4-BE49-F238E27FC236}">
                <a16:creationId xmlns:a16="http://schemas.microsoft.com/office/drawing/2014/main" id="{E691118D-E722-4C7C-ADEF-7C036CA0BDC0}"/>
              </a:ext>
            </a:extLst>
          </p:cNvPr>
          <p:cNvSpPr txBox="1">
            <a:spLocks noChangeArrowheads="1"/>
          </p:cNvSpPr>
          <p:nvPr/>
        </p:nvSpPr>
        <p:spPr>
          <a:xfrm>
            <a:off x="7180268" y="3357227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</a:rPr>
              <a:t>EIS</a:t>
            </a:r>
            <a:endParaRPr lang="ko-KR" altLang="ko-KR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pic>
        <p:nvPicPr>
          <p:cNvPr id="335" name="그림 334">
            <a:extLst>
              <a:ext uri="{FF2B5EF4-FFF2-40B4-BE49-F238E27FC236}">
                <a16:creationId xmlns:a16="http://schemas.microsoft.com/office/drawing/2014/main" id="{BF909055-A602-4148-8E7B-15D9AA2922CD}"/>
              </a:ext>
            </a:extLst>
          </p:cNvPr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8551494" y="3145811"/>
            <a:ext cx="723217" cy="334430"/>
          </a:xfrm>
          <a:prstGeom prst="rect">
            <a:avLst/>
          </a:prstGeom>
        </p:spPr>
      </p:pic>
      <p:pic>
        <p:nvPicPr>
          <p:cNvPr id="336" name="그림 335">
            <a:extLst>
              <a:ext uri="{FF2B5EF4-FFF2-40B4-BE49-F238E27FC236}">
                <a16:creationId xmlns:a16="http://schemas.microsoft.com/office/drawing/2014/main" id="{A54A4890-58EF-40C4-8E6A-6BF0E29ADFEC}"/>
              </a:ext>
            </a:extLst>
          </p:cNvPr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8551494" y="2550329"/>
            <a:ext cx="723217" cy="334430"/>
          </a:xfrm>
          <a:prstGeom prst="rect">
            <a:avLst/>
          </a:prstGeom>
        </p:spPr>
      </p:pic>
      <p:pic>
        <p:nvPicPr>
          <p:cNvPr id="337" name="그림 336">
            <a:extLst>
              <a:ext uri="{FF2B5EF4-FFF2-40B4-BE49-F238E27FC236}">
                <a16:creationId xmlns:a16="http://schemas.microsoft.com/office/drawing/2014/main" id="{94BD59C4-48C6-4EE8-94E6-F28B3C58C55D}"/>
              </a:ext>
            </a:extLst>
          </p:cNvPr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9678245" y="2554973"/>
            <a:ext cx="723217" cy="334430"/>
          </a:xfrm>
          <a:prstGeom prst="rect">
            <a:avLst/>
          </a:prstGeom>
        </p:spPr>
      </p:pic>
      <p:pic>
        <p:nvPicPr>
          <p:cNvPr id="338" name="Picture 2">
            <a:extLst>
              <a:ext uri="{FF2B5EF4-FFF2-40B4-BE49-F238E27FC236}">
                <a16:creationId xmlns:a16="http://schemas.microsoft.com/office/drawing/2014/main" id="{595E87C2-7EE3-4E95-B4DD-840BD4C1C0F3}"/>
              </a:ext>
            </a:extLst>
          </p:cNvPr>
          <p:cNvPicPr>
            <a:picLocks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678245" y="3140779"/>
            <a:ext cx="723217" cy="3344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9" name="TextBox 338">
            <a:extLst>
              <a:ext uri="{FF2B5EF4-FFF2-40B4-BE49-F238E27FC236}">
                <a16:creationId xmlns:a16="http://schemas.microsoft.com/office/drawing/2014/main" id="{F3015D5F-0AF0-4AA9-B2DC-4957F55AE278}"/>
              </a:ext>
            </a:extLst>
          </p:cNvPr>
          <p:cNvSpPr txBox="1"/>
          <p:nvPr/>
        </p:nvSpPr>
        <p:spPr>
          <a:xfrm>
            <a:off x="8383149" y="2873266"/>
            <a:ext cx="105990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 time Monitoring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DE3E265-1F98-4BE0-B3BA-F80FAC40FEE9}"/>
              </a:ext>
            </a:extLst>
          </p:cNvPr>
          <p:cNvSpPr txBox="1"/>
          <p:nvPr/>
        </p:nvSpPr>
        <p:spPr>
          <a:xfrm>
            <a:off x="9571616" y="2846510"/>
            <a:ext cx="9364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Visualization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3017253-739E-476B-AB69-32B1C94F1AE8}"/>
              </a:ext>
            </a:extLst>
          </p:cNvPr>
          <p:cNvSpPr txBox="1"/>
          <p:nvPr/>
        </p:nvSpPr>
        <p:spPr>
          <a:xfrm>
            <a:off x="8571502" y="3452879"/>
            <a:ext cx="6832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Mining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2CE950F-E62D-4E98-88AB-370F94BFE812}"/>
              </a:ext>
            </a:extLst>
          </p:cNvPr>
          <p:cNvSpPr txBox="1"/>
          <p:nvPr/>
        </p:nvSpPr>
        <p:spPr>
          <a:xfrm>
            <a:off x="9655774" y="3446384"/>
            <a:ext cx="76815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OLAP analysis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3F0C993-6A10-48C3-8375-5F0C8C17A974}"/>
              </a:ext>
            </a:extLst>
          </p:cNvPr>
          <p:cNvSpPr txBox="1"/>
          <p:nvPr/>
        </p:nvSpPr>
        <p:spPr>
          <a:xfrm>
            <a:off x="8398055" y="5211374"/>
            <a:ext cx="1112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OLAP analysis </a:t>
            </a:r>
          </a:p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(Unstructured Report)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B7FBF45-076A-4BCB-B9AC-AA44C067D26B}"/>
              </a:ext>
            </a:extLst>
          </p:cNvPr>
          <p:cNvSpPr txBox="1"/>
          <p:nvPr/>
        </p:nvSpPr>
        <p:spPr>
          <a:xfrm>
            <a:off x="8457366" y="5828246"/>
            <a:ext cx="994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OLAP analysis </a:t>
            </a:r>
          </a:p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(structured Report)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5" name="object 4">
            <a:extLst>
              <a:ext uri="{FF2B5EF4-FFF2-40B4-BE49-F238E27FC236}">
                <a16:creationId xmlns:a16="http://schemas.microsoft.com/office/drawing/2014/main" id="{5E24C726-2AEA-46F2-9D07-49504FA21A85}"/>
              </a:ext>
            </a:extLst>
          </p:cNvPr>
          <p:cNvSpPr txBox="1">
            <a:spLocks noChangeArrowheads="1"/>
          </p:cNvSpPr>
          <p:nvPr/>
        </p:nvSpPr>
        <p:spPr>
          <a:xfrm>
            <a:off x="7180268" y="3042931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</a:rPr>
              <a:t>Mining</a:t>
            </a:r>
            <a:endParaRPr lang="ko-KR" altLang="ko-KR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sp>
        <p:nvSpPr>
          <p:cNvPr id="346" name="object 4">
            <a:extLst>
              <a:ext uri="{FF2B5EF4-FFF2-40B4-BE49-F238E27FC236}">
                <a16:creationId xmlns:a16="http://schemas.microsoft.com/office/drawing/2014/main" id="{3B714B0E-9679-48AC-A622-3FC3D13C04C1}"/>
              </a:ext>
            </a:extLst>
          </p:cNvPr>
          <p:cNvSpPr txBox="1">
            <a:spLocks noChangeArrowheads="1"/>
          </p:cNvSpPr>
          <p:nvPr/>
        </p:nvSpPr>
        <p:spPr>
          <a:xfrm>
            <a:off x="7180268" y="2718884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</a:rPr>
              <a:t>R</a:t>
            </a:r>
            <a:endParaRPr lang="ko-KR" altLang="ko-KR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sp>
        <p:nvSpPr>
          <p:cNvPr id="347" name="object 4">
            <a:extLst>
              <a:ext uri="{FF2B5EF4-FFF2-40B4-BE49-F238E27FC236}">
                <a16:creationId xmlns:a16="http://schemas.microsoft.com/office/drawing/2014/main" id="{BF7E0B48-2647-49DF-886F-9F9F4226580F}"/>
              </a:ext>
            </a:extLst>
          </p:cNvPr>
          <p:cNvSpPr txBox="1">
            <a:spLocks noChangeArrowheads="1"/>
          </p:cNvSpPr>
          <p:nvPr/>
        </p:nvSpPr>
        <p:spPr>
          <a:xfrm>
            <a:off x="7180268" y="2394837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</a:rPr>
              <a:t>AI</a:t>
            </a:r>
            <a:endParaRPr lang="ko-KR" altLang="ko-KR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sp>
        <p:nvSpPr>
          <p:cNvPr id="354" name="object 4">
            <a:extLst>
              <a:ext uri="{FF2B5EF4-FFF2-40B4-BE49-F238E27FC236}">
                <a16:creationId xmlns:a16="http://schemas.microsoft.com/office/drawing/2014/main" id="{35D18CE3-0AE5-44A5-952E-138BDA445426}"/>
              </a:ext>
            </a:extLst>
          </p:cNvPr>
          <p:cNvSpPr txBox="1">
            <a:spLocks noChangeArrowheads="1"/>
          </p:cNvSpPr>
          <p:nvPr/>
        </p:nvSpPr>
        <p:spPr>
          <a:xfrm>
            <a:off x="3719501" y="5618423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Times New Roman"/>
              </a:rPr>
              <a:t>ODS </a:t>
            </a:r>
            <a:endParaRPr lang="ko-KR" altLang="ko-KR" sz="1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pic>
        <p:nvPicPr>
          <p:cNvPr id="362" name="Picture 6" descr="Rì ëí ì´ë¯¸ì§ ê²ìê²°ê³¼">
            <a:extLst>
              <a:ext uri="{FF2B5EF4-FFF2-40B4-BE49-F238E27FC236}">
                <a16:creationId xmlns:a16="http://schemas.microsoft.com/office/drawing/2014/main" id="{8F872E63-DEA7-4358-9C32-2E4AB48FF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 flipH="1">
            <a:off x="7003860" y="2708931"/>
            <a:ext cx="305116" cy="209563"/>
          </a:xfrm>
          <a:prstGeom prst="rect">
            <a:avLst/>
          </a:prstGeom>
          <a:noFill/>
        </p:spPr>
      </p:pic>
      <p:pic>
        <p:nvPicPr>
          <p:cNvPr id="367" name="Picture 2" descr="data miningì ëí ì´ë¯¸ì§ ê²ìê²°ê³¼">
            <a:extLst>
              <a:ext uri="{FF2B5EF4-FFF2-40B4-BE49-F238E27FC236}">
                <a16:creationId xmlns:a16="http://schemas.microsoft.com/office/drawing/2014/main" id="{27C1CEB9-A13E-467A-B8E6-D3E05FA1E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7003602" y="3034403"/>
            <a:ext cx="305632" cy="153968"/>
          </a:xfrm>
          <a:prstGeom prst="rect">
            <a:avLst/>
          </a:prstGeom>
          <a:noFill/>
        </p:spPr>
      </p:pic>
      <p:sp>
        <p:nvSpPr>
          <p:cNvPr id="379" name="object 4">
            <a:extLst>
              <a:ext uri="{FF2B5EF4-FFF2-40B4-BE49-F238E27FC236}">
                <a16:creationId xmlns:a16="http://schemas.microsoft.com/office/drawing/2014/main" id="{779E4A70-F5E6-4C15-B239-491FE7F5AC6B}"/>
              </a:ext>
            </a:extLst>
          </p:cNvPr>
          <p:cNvSpPr txBox="1">
            <a:spLocks noChangeArrowheads="1"/>
          </p:cNvSpPr>
          <p:nvPr/>
        </p:nvSpPr>
        <p:spPr>
          <a:xfrm>
            <a:off x="6453886" y="5253574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Times New Roman"/>
              </a:rPr>
              <a:t>DM</a:t>
            </a:r>
            <a:endParaRPr lang="ko-KR" altLang="ko-KR" sz="9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sp>
        <p:nvSpPr>
          <p:cNvPr id="384" name="object 4">
            <a:extLst>
              <a:ext uri="{FF2B5EF4-FFF2-40B4-BE49-F238E27FC236}">
                <a16:creationId xmlns:a16="http://schemas.microsoft.com/office/drawing/2014/main" id="{604379D9-BCED-4257-B488-DE84DBB6EDA0}"/>
              </a:ext>
            </a:extLst>
          </p:cNvPr>
          <p:cNvSpPr txBox="1">
            <a:spLocks noChangeArrowheads="1"/>
          </p:cNvSpPr>
          <p:nvPr/>
        </p:nvSpPr>
        <p:spPr>
          <a:xfrm>
            <a:off x="6453886" y="5617707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Times New Roman"/>
              </a:rPr>
              <a:t>DM</a:t>
            </a:r>
            <a:endParaRPr lang="ko-KR" altLang="ko-KR" sz="9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E83F3CA9-E811-4198-9E9E-C5E7D85D2B2C}"/>
              </a:ext>
            </a:extLst>
          </p:cNvPr>
          <p:cNvGrpSpPr/>
          <p:nvPr/>
        </p:nvGrpSpPr>
        <p:grpSpPr>
          <a:xfrm>
            <a:off x="5079486" y="5099489"/>
            <a:ext cx="1051581" cy="1089443"/>
            <a:chOff x="4937982" y="3774311"/>
            <a:chExt cx="906861" cy="752649"/>
          </a:xfrm>
        </p:grpSpPr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21B775EA-3C16-4042-805C-339255DD3040}"/>
                </a:ext>
              </a:extLst>
            </p:cNvPr>
            <p:cNvSpPr/>
            <p:nvPr/>
          </p:nvSpPr>
          <p:spPr>
            <a:xfrm>
              <a:off x="4938777" y="3909140"/>
              <a:ext cx="906066" cy="617820"/>
            </a:xfrm>
            <a:custGeom>
              <a:avLst/>
              <a:gdLst>
                <a:gd name="connsiteX0" fmla="*/ 1 w 906066"/>
                <a:gd name="connsiteY0" fmla="*/ 0 h 617820"/>
                <a:gd name="connsiteX1" fmla="*/ 906066 w 906066"/>
                <a:gd name="connsiteY1" fmla="*/ 0 h 617820"/>
                <a:gd name="connsiteX2" fmla="*/ 906066 w 906066"/>
                <a:gd name="connsiteY2" fmla="*/ 483436 h 617820"/>
                <a:gd name="connsiteX3" fmla="*/ 905318 w 906066"/>
                <a:gd name="connsiteY3" fmla="*/ 483436 h 617820"/>
                <a:gd name="connsiteX4" fmla="*/ 906066 w 906066"/>
                <a:gd name="connsiteY4" fmla="*/ 485601 h 617820"/>
                <a:gd name="connsiteX5" fmla="*/ 453033 w 906066"/>
                <a:gd name="connsiteY5" fmla="*/ 617820 h 617820"/>
                <a:gd name="connsiteX6" fmla="*/ 0 w 906066"/>
                <a:gd name="connsiteY6" fmla="*/ 485601 h 617820"/>
                <a:gd name="connsiteX7" fmla="*/ 748 w 906066"/>
                <a:gd name="connsiteY7" fmla="*/ 483436 h 617820"/>
                <a:gd name="connsiteX8" fmla="*/ 1 w 906066"/>
                <a:gd name="connsiteY8" fmla="*/ 483436 h 61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6066" h="617820">
                  <a:moveTo>
                    <a:pt x="1" y="0"/>
                  </a:moveTo>
                  <a:lnTo>
                    <a:pt x="906066" y="0"/>
                  </a:lnTo>
                  <a:lnTo>
                    <a:pt x="906066" y="483436"/>
                  </a:lnTo>
                  <a:lnTo>
                    <a:pt x="905318" y="483436"/>
                  </a:lnTo>
                  <a:lnTo>
                    <a:pt x="906066" y="485601"/>
                  </a:lnTo>
                  <a:cubicBezTo>
                    <a:pt x="906066" y="558624"/>
                    <a:pt x="703236" y="617820"/>
                    <a:pt x="453033" y="617820"/>
                  </a:cubicBezTo>
                  <a:cubicBezTo>
                    <a:pt x="202830" y="617820"/>
                    <a:pt x="0" y="558624"/>
                    <a:pt x="0" y="485601"/>
                  </a:cubicBezTo>
                  <a:lnTo>
                    <a:pt x="748" y="483436"/>
                  </a:lnTo>
                  <a:lnTo>
                    <a:pt x="1" y="483436"/>
                  </a:lnTo>
                  <a:close/>
                </a:path>
              </a:pathLst>
            </a:custGeom>
            <a:solidFill>
              <a:srgbClr val="4E7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dirty="0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4A5DA05A-39D0-4EED-A5A4-8315ED111CE6}"/>
                </a:ext>
              </a:extLst>
            </p:cNvPr>
            <p:cNvSpPr/>
            <p:nvPr/>
          </p:nvSpPr>
          <p:spPr>
            <a:xfrm>
              <a:off x="4937982" y="3774311"/>
              <a:ext cx="906066" cy="264438"/>
            </a:xfrm>
            <a:prstGeom prst="ellipse">
              <a:avLst/>
            </a:prstGeom>
            <a:solidFill>
              <a:srgbClr val="92D4F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dirty="0"/>
            </a:p>
          </p:txBody>
        </p:sp>
      </p:grpSp>
      <p:sp>
        <p:nvSpPr>
          <p:cNvPr id="395" name="object 4">
            <a:extLst>
              <a:ext uri="{FF2B5EF4-FFF2-40B4-BE49-F238E27FC236}">
                <a16:creationId xmlns:a16="http://schemas.microsoft.com/office/drawing/2014/main" id="{53376A17-1A83-4C72-B0B0-93886A47CF5D}"/>
              </a:ext>
            </a:extLst>
          </p:cNvPr>
          <p:cNvSpPr txBox="1">
            <a:spLocks noChangeArrowheads="1"/>
          </p:cNvSpPr>
          <p:nvPr/>
        </p:nvSpPr>
        <p:spPr>
          <a:xfrm>
            <a:off x="5264557" y="5180060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1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Times New Roman"/>
              </a:rPr>
              <a:t>DW</a:t>
            </a:r>
            <a:endParaRPr lang="ko-KR" altLang="ko-KR" sz="13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72847978-DF89-419F-B96F-523F145DA4CB}"/>
              </a:ext>
            </a:extLst>
          </p:cNvPr>
          <p:cNvCxnSpPr>
            <a:cxnSpLocks/>
          </p:cNvCxnSpPr>
          <p:nvPr/>
        </p:nvCxnSpPr>
        <p:spPr>
          <a:xfrm>
            <a:off x="2420412" y="5093064"/>
            <a:ext cx="822197" cy="0"/>
          </a:xfrm>
          <a:prstGeom prst="straightConnector1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직선 화살표 연결선 396">
            <a:extLst>
              <a:ext uri="{FF2B5EF4-FFF2-40B4-BE49-F238E27FC236}">
                <a16:creationId xmlns:a16="http://schemas.microsoft.com/office/drawing/2014/main" id="{4DB4E08D-6BA7-4570-98E2-9B43490494BE}"/>
              </a:ext>
            </a:extLst>
          </p:cNvPr>
          <p:cNvCxnSpPr>
            <a:cxnSpLocks/>
          </p:cNvCxnSpPr>
          <p:nvPr/>
        </p:nvCxnSpPr>
        <p:spPr>
          <a:xfrm>
            <a:off x="2420412" y="5363433"/>
            <a:ext cx="822197" cy="0"/>
          </a:xfrm>
          <a:prstGeom prst="straightConnector1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화살표 연결선 397">
            <a:extLst>
              <a:ext uri="{FF2B5EF4-FFF2-40B4-BE49-F238E27FC236}">
                <a16:creationId xmlns:a16="http://schemas.microsoft.com/office/drawing/2014/main" id="{FD3320DD-B73E-4F6C-A673-EEB7FBD9FEE7}"/>
              </a:ext>
            </a:extLst>
          </p:cNvPr>
          <p:cNvCxnSpPr>
            <a:cxnSpLocks/>
          </p:cNvCxnSpPr>
          <p:nvPr/>
        </p:nvCxnSpPr>
        <p:spPr>
          <a:xfrm>
            <a:off x="2420412" y="5622387"/>
            <a:ext cx="822197" cy="0"/>
          </a:xfrm>
          <a:prstGeom prst="straightConnector1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1EB3B3EC-9A44-4A82-8C77-BD4C1C7969A4}"/>
              </a:ext>
            </a:extLst>
          </p:cNvPr>
          <p:cNvCxnSpPr>
            <a:cxnSpLocks/>
          </p:cNvCxnSpPr>
          <p:nvPr/>
        </p:nvCxnSpPr>
        <p:spPr>
          <a:xfrm>
            <a:off x="2420412" y="5903049"/>
            <a:ext cx="822197" cy="0"/>
          </a:xfrm>
          <a:prstGeom prst="straightConnector1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D4910A4B-600F-47C8-A6C5-DA26B62CC862}"/>
              </a:ext>
            </a:extLst>
          </p:cNvPr>
          <p:cNvGrpSpPr/>
          <p:nvPr/>
        </p:nvGrpSpPr>
        <p:grpSpPr>
          <a:xfrm>
            <a:off x="5137585" y="5493930"/>
            <a:ext cx="935064" cy="673186"/>
            <a:chOff x="-4755672" y="2453817"/>
            <a:chExt cx="3559091" cy="2562317"/>
          </a:xfrm>
        </p:grpSpPr>
        <p:sp>
          <p:nvSpPr>
            <p:cNvPr id="401" name="AutoShape 1758">
              <a:extLst>
                <a:ext uri="{FF2B5EF4-FFF2-40B4-BE49-F238E27FC236}">
                  <a16:creationId xmlns:a16="http://schemas.microsoft.com/office/drawing/2014/main" id="{DF4F886B-DD89-48F4-B747-A06E7179514A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-4755672" y="2453817"/>
              <a:ext cx="529797" cy="372380"/>
            </a:xfrm>
            <a:prstGeom prst="can">
              <a:avLst>
                <a:gd name="adj" fmla="val 25000"/>
              </a:avLst>
            </a:prstGeom>
            <a:solidFill>
              <a:srgbClr val="53B9FF"/>
            </a:solidFill>
            <a:ln w="3175">
              <a:noFill/>
              <a:round/>
            </a:ln>
            <a:effectLst/>
          </p:spPr>
          <p:txBody>
            <a:bodyPr wrap="none" anchor="ctr"/>
            <a:lstStyle>
              <a:lvl1pPr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1pPr>
              <a:lvl2pPr marL="742950" indent="-285750"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2pPr>
              <a:lvl3pPr marL="1143000" indent="-228600"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3pPr>
              <a:lvl4pPr marL="1600200" indent="-228600"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4pPr>
              <a:lvl5pPr marL="2057400" indent="-228600"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9pPr>
            </a:lstStyle>
            <a:p>
              <a:pPr eaLnBrk="1" hangingPunct="1">
                <a:defRPr/>
              </a:pPr>
              <a:endParaRPr lang="ko-KR" altLang="en-US" sz="1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370FA399-B597-42D1-9A9E-7FB31908EDD7}"/>
                </a:ext>
              </a:extLst>
            </p:cNvPr>
            <p:cNvGrpSpPr/>
            <p:nvPr/>
          </p:nvGrpSpPr>
          <p:grpSpPr>
            <a:xfrm>
              <a:off x="-4755672" y="2453817"/>
              <a:ext cx="3559091" cy="2562317"/>
              <a:chOff x="-4755672" y="2453817"/>
              <a:chExt cx="3559091" cy="2562317"/>
            </a:xfrm>
          </p:grpSpPr>
          <p:cxnSp>
            <p:nvCxnSpPr>
              <p:cNvPr id="403" name="AutoShape 1800">
                <a:extLst>
                  <a:ext uri="{FF2B5EF4-FFF2-40B4-BE49-F238E27FC236}">
                    <a16:creationId xmlns:a16="http://schemas.microsoft.com/office/drawing/2014/main" id="{CBB951B5-007D-4FBB-A51C-4B03B3B17B72}"/>
                  </a:ext>
                </a:extLst>
              </p:cNvPr>
              <p:cNvCxnSpPr>
                <a:cxnSpLocks noChangeShapeType="1"/>
                <a:stCxn id="401" idx="3"/>
              </p:cNvCxnSpPr>
              <p:nvPr/>
            </p:nvCxnSpPr>
            <p:spPr>
              <a:xfrm rot="16200000" flipH="1">
                <a:off x="-4275436" y="2608355"/>
                <a:ext cx="777275" cy="1207943"/>
              </a:xfrm>
              <a:prstGeom prst="bentConnector2">
                <a:avLst/>
              </a:prstGeom>
              <a:noFill/>
              <a:ln w="3175">
                <a:solidFill>
                  <a:schemeClr val="bg1"/>
                </a:solidFill>
                <a:miter/>
              </a:ln>
              <a:effectLst/>
            </p:spPr>
          </p:cxnSp>
          <p:cxnSp>
            <p:nvCxnSpPr>
              <p:cNvPr id="404" name="AutoShape 1786">
                <a:extLst>
                  <a:ext uri="{FF2B5EF4-FFF2-40B4-BE49-F238E27FC236}">
                    <a16:creationId xmlns:a16="http://schemas.microsoft.com/office/drawing/2014/main" id="{1A806494-E2E6-4DEB-A2D9-30EFCCFC389F}"/>
                  </a:ext>
                </a:extLst>
              </p:cNvPr>
              <p:cNvCxnSpPr>
                <a:cxnSpLocks noChangeShapeType="1"/>
                <a:stCxn id="412" idx="3"/>
              </p:cNvCxnSpPr>
              <p:nvPr/>
            </p:nvCxnSpPr>
            <p:spPr>
              <a:xfrm flipV="1">
                <a:off x="-3975099" y="4019085"/>
                <a:ext cx="777040" cy="166174"/>
              </a:xfrm>
              <a:prstGeom prst="bentConnector3">
                <a:avLst>
                  <a:gd name="adj1" fmla="val 50000"/>
                </a:avLst>
              </a:prstGeom>
              <a:noFill/>
              <a:ln w="3175">
                <a:solidFill>
                  <a:schemeClr val="bg1"/>
                </a:solidFill>
                <a:miter/>
              </a:ln>
              <a:effectLst/>
            </p:spPr>
          </p:cxnSp>
          <p:cxnSp>
            <p:nvCxnSpPr>
              <p:cNvPr id="405" name="AutoShape 1787">
                <a:extLst>
                  <a:ext uri="{FF2B5EF4-FFF2-40B4-BE49-F238E27FC236}">
                    <a16:creationId xmlns:a16="http://schemas.microsoft.com/office/drawing/2014/main" id="{06A0DF9E-A9D0-4ACF-A355-3B90E8E8AB2D}"/>
                  </a:ext>
                </a:extLst>
              </p:cNvPr>
              <p:cNvCxnSpPr>
                <a:cxnSpLocks noChangeShapeType="1"/>
                <a:endCxn id="422" idx="1"/>
              </p:cNvCxnSpPr>
              <p:nvPr/>
            </p:nvCxnSpPr>
            <p:spPr>
              <a:xfrm>
                <a:off x="-2675323" y="4185259"/>
                <a:ext cx="466225" cy="85769"/>
              </a:xfrm>
              <a:prstGeom prst="bentConnector3">
                <a:avLst>
                  <a:gd name="adj1" fmla="val 50000"/>
                </a:avLst>
              </a:prstGeom>
              <a:noFill/>
              <a:ln w="3175">
                <a:solidFill>
                  <a:schemeClr val="bg1"/>
                </a:solidFill>
                <a:miter/>
              </a:ln>
              <a:effectLst/>
            </p:spPr>
          </p:cxnSp>
          <p:cxnSp>
            <p:nvCxnSpPr>
              <p:cNvPr id="406" name="AutoShape 1798">
                <a:extLst>
                  <a:ext uri="{FF2B5EF4-FFF2-40B4-BE49-F238E27FC236}">
                    <a16:creationId xmlns:a16="http://schemas.microsoft.com/office/drawing/2014/main" id="{67CF06DD-78DD-438B-926F-ECAC8A9F6146}"/>
                  </a:ext>
                </a:extLst>
              </p:cNvPr>
              <p:cNvCxnSpPr>
                <a:cxnSpLocks noChangeShapeType="1"/>
                <a:stCxn id="430" idx="3"/>
              </p:cNvCxnSpPr>
              <p:nvPr/>
            </p:nvCxnSpPr>
            <p:spPr>
              <a:xfrm flipV="1">
                <a:off x="-3438237" y="4265669"/>
                <a:ext cx="349670" cy="503888"/>
              </a:xfrm>
              <a:prstGeom prst="bentConnector3">
                <a:avLst>
                  <a:gd name="adj1" fmla="val 50000"/>
                </a:avLst>
              </a:prstGeom>
              <a:noFill/>
              <a:ln w="3175">
                <a:solidFill>
                  <a:schemeClr val="bg1"/>
                </a:solidFill>
                <a:miter/>
              </a:ln>
              <a:effectLst/>
            </p:spPr>
          </p:cxnSp>
          <p:sp>
            <p:nvSpPr>
              <p:cNvPr id="407" name="Line 1784">
                <a:extLst>
                  <a:ext uri="{FF2B5EF4-FFF2-40B4-BE49-F238E27FC236}">
                    <a16:creationId xmlns:a16="http://schemas.microsoft.com/office/drawing/2014/main" id="{CA9459FA-8984-46B1-8E01-DB85C6D65D00}"/>
                  </a:ext>
                </a:extLst>
              </p:cNvPr>
              <p:cNvSpPr>
                <a:spLocks noChangeShapeType="1"/>
              </p:cNvSpPr>
              <p:nvPr/>
            </p:nvSpPr>
            <p:spPr>
              <a:xfrm flipV="1">
                <a:off x="-2820135" y="3027391"/>
                <a:ext cx="0" cy="251945"/>
              </a:xfrm>
              <a:prstGeom prst="line">
                <a:avLst/>
              </a:prstGeom>
              <a:noFill/>
              <a:ln w="3175">
                <a:solidFill>
                  <a:srgbClr val="63603B"/>
                </a:solidFill>
                <a:round/>
              </a:ln>
              <a:effectLst/>
            </p:spPr>
            <p:txBody>
              <a:bodyPr wrap="square" anchor="ctr"/>
              <a:lstStyle/>
              <a:p>
                <a:pPr lvl="0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408" name="AutoShape 1801">
                <a:extLst>
                  <a:ext uri="{FF2B5EF4-FFF2-40B4-BE49-F238E27FC236}">
                    <a16:creationId xmlns:a16="http://schemas.microsoft.com/office/drawing/2014/main" id="{3D1E369E-BE94-487E-B10D-B7EE4FD9AE0C}"/>
                  </a:ext>
                </a:extLst>
              </p:cNvPr>
              <p:cNvCxnSpPr>
                <a:cxnSpLocks noChangeShapeType="1"/>
                <a:stCxn id="414" idx="2"/>
              </p:cNvCxnSpPr>
              <p:nvPr/>
            </p:nvCxnSpPr>
            <p:spPr>
              <a:xfrm rot="5400000">
                <a:off x="-2834747" y="3058411"/>
                <a:ext cx="385956" cy="109492"/>
              </a:xfrm>
              <a:prstGeom prst="bentConnector3">
                <a:avLst>
                  <a:gd name="adj1" fmla="val 50000"/>
                </a:avLst>
              </a:prstGeom>
              <a:noFill/>
              <a:ln w="3175">
                <a:solidFill>
                  <a:schemeClr val="bg1"/>
                </a:solidFill>
                <a:miter/>
              </a:ln>
              <a:effectLst/>
            </p:spPr>
          </p:cxnSp>
          <p:grpSp>
            <p:nvGrpSpPr>
              <p:cNvPr id="409" name="Group 1754">
                <a:extLst>
                  <a:ext uri="{FF2B5EF4-FFF2-40B4-BE49-F238E27FC236}">
                    <a16:creationId xmlns:a16="http://schemas.microsoft.com/office/drawing/2014/main" id="{6D4B410A-B727-427A-BCF4-468D0117C3CD}"/>
                  </a:ext>
                </a:extLst>
              </p:cNvPr>
              <p:cNvGrpSpPr/>
              <p:nvPr/>
            </p:nvGrpSpPr>
            <p:grpSpPr>
              <a:xfrm>
                <a:off x="-3307561" y="3113157"/>
                <a:ext cx="688739" cy="1318683"/>
                <a:chOff x="432" y="2928"/>
                <a:chExt cx="720" cy="199"/>
              </a:xfrm>
            </p:grpSpPr>
            <p:sp>
              <p:nvSpPr>
                <p:cNvPr id="438" name="AutoShape 1755">
                  <a:extLst>
                    <a:ext uri="{FF2B5EF4-FFF2-40B4-BE49-F238E27FC236}">
                      <a16:creationId xmlns:a16="http://schemas.microsoft.com/office/drawing/2014/main" id="{DAB2FB73-1060-452C-A509-A12274F19985}"/>
                    </a:ext>
                  </a:extLst>
                </p:cNvPr>
                <p:cNvSpPr>
                  <a:spLocks noChangeArrowheads="1"/>
                </p:cNvSpPr>
                <p:nvPr/>
              </p:nvSpPr>
              <p:spPr>
                <a:xfrm>
                  <a:off x="432" y="2928"/>
                  <a:ext cx="720" cy="192"/>
                </a:xfrm>
                <a:prstGeom prst="can">
                  <a:avLst>
                    <a:gd name="adj" fmla="val 25000"/>
                  </a:avLst>
                </a:prstGeom>
                <a:solidFill>
                  <a:srgbClr val="53B9FF"/>
                </a:solidFill>
                <a:ln w="3175">
                  <a:noFill/>
                  <a:round/>
                </a:ln>
                <a:effectLst/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1pPr>
                  <a:lvl2pPr marL="742950" indent="-28575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2pPr>
                  <a:lvl3pPr marL="11430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3pPr>
                  <a:lvl4pPr marL="16002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4pPr>
                  <a:lvl5pPr marL="20574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9pPr>
                </a:lstStyle>
                <a:p>
                  <a:pPr eaLnBrk="1" hangingPunct="1">
                    <a:defRPr/>
                  </a:pPr>
                  <a:endParaRPr lang="ko-KR" altLang="en-US" sz="1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39" name="Rectangle 1756">
                  <a:extLst>
                    <a:ext uri="{FF2B5EF4-FFF2-40B4-BE49-F238E27FC236}">
                      <a16:creationId xmlns:a16="http://schemas.microsoft.com/office/drawing/2014/main" id="{016E1064-7F4B-4B2A-B5E0-FB2A66C1DB09}"/>
                    </a:ext>
                  </a:extLst>
                </p:cNvPr>
                <p:cNvSpPr>
                  <a:spLocks noChangeArrowheads="1"/>
                </p:cNvSpPr>
                <p:nvPr/>
              </p:nvSpPr>
              <p:spPr>
                <a:xfrm>
                  <a:off x="432" y="2928"/>
                  <a:ext cx="720" cy="199"/>
                </a:xfrm>
                <a:prstGeom prst="rect">
                  <a:avLst/>
                </a:prstGeom>
                <a:noFill/>
                <a:ln w="3175">
                  <a:noFill/>
                  <a:miter/>
                </a:ln>
                <a:effectLst/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1pPr>
                  <a:lvl2pPr marL="742950" indent="-28575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2pPr>
                  <a:lvl3pPr marL="11430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3pPr>
                  <a:lvl4pPr marL="16002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4pPr>
                  <a:lvl5pPr marL="20574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ko-KR" sz="1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 eaLnBrk="1" hangingPunct="1">
                    <a:defRPr/>
                  </a:pPr>
                  <a:r>
                    <a:rPr lang="en-US" altLang="ko-KR" sz="17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Integrated</a:t>
                  </a:r>
                </a:p>
                <a:p>
                  <a:pPr algn="ctr" eaLnBrk="1" hangingPunct="1">
                    <a:defRPr/>
                  </a:pPr>
                  <a:r>
                    <a:rPr lang="en-US" altLang="ko-KR" sz="17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Marketing</a:t>
                  </a:r>
                </a:p>
                <a:p>
                  <a:pPr algn="ctr" eaLnBrk="1" hangingPunct="1">
                    <a:defRPr/>
                  </a:pPr>
                  <a:r>
                    <a:rPr lang="en-US" altLang="ko-KR" sz="17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Customer</a:t>
                  </a:r>
                </a:p>
                <a:p>
                  <a:pPr algn="ctr" eaLnBrk="1" hangingPunct="1">
                    <a:defRPr/>
                  </a:pPr>
                  <a:r>
                    <a:rPr lang="en-US" altLang="ko-KR" sz="17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Database</a:t>
                  </a:r>
                </a:p>
              </p:txBody>
            </p:sp>
          </p:grpSp>
          <p:sp>
            <p:nvSpPr>
              <p:cNvPr id="410" name="Rectangle 1759">
                <a:extLst>
                  <a:ext uri="{FF2B5EF4-FFF2-40B4-BE49-F238E27FC236}">
                    <a16:creationId xmlns:a16="http://schemas.microsoft.com/office/drawing/2014/main" id="{57C2CF2E-94AE-4BB3-A9A5-4641360EEC9B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4755672" y="2453817"/>
                <a:ext cx="529797" cy="385956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Loyalty</a:t>
                </a:r>
              </a:p>
            </p:txBody>
          </p:sp>
          <p:sp>
            <p:nvSpPr>
              <p:cNvPr id="411" name="AutoShape 1761">
                <a:extLst>
                  <a:ext uri="{FF2B5EF4-FFF2-40B4-BE49-F238E27FC236}">
                    <a16:creationId xmlns:a16="http://schemas.microsoft.com/office/drawing/2014/main" id="{FF8333B1-1FE3-4A2F-8DAB-4D9AB7157C9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4504903" y="3852907"/>
                <a:ext cx="529797" cy="641321"/>
              </a:xfrm>
              <a:prstGeom prst="can">
                <a:avLst>
                  <a:gd name="adj" fmla="val 25000"/>
                </a:avLst>
              </a:prstGeom>
              <a:solidFill>
                <a:srgbClr val="53B9FF"/>
              </a:solidFill>
              <a:ln w="3175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12" name="Rectangle 1762">
                <a:extLst>
                  <a:ext uri="{FF2B5EF4-FFF2-40B4-BE49-F238E27FC236}">
                    <a16:creationId xmlns:a16="http://schemas.microsoft.com/office/drawing/2014/main" id="{D39A1BBC-0A19-40DD-87DF-076253C971FC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4504903" y="3852907"/>
                <a:ext cx="529797" cy="664702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Score</a:t>
                </a:r>
              </a:p>
            </p:txBody>
          </p:sp>
          <p:sp>
            <p:nvSpPr>
              <p:cNvPr id="413" name="AutoShape 1764">
                <a:extLst>
                  <a:ext uri="{FF2B5EF4-FFF2-40B4-BE49-F238E27FC236}">
                    <a16:creationId xmlns:a16="http://schemas.microsoft.com/office/drawing/2014/main" id="{67471A04-01A7-46A0-9769-B88EEBE303B8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855460" y="2534222"/>
                <a:ext cx="533332" cy="372380"/>
              </a:xfrm>
              <a:prstGeom prst="can">
                <a:avLst>
                  <a:gd name="adj" fmla="val 25000"/>
                </a:avLst>
              </a:prstGeom>
              <a:solidFill>
                <a:srgbClr val="53B9FF"/>
              </a:solidFill>
              <a:ln w="3175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14" name="Rectangle 1765">
                <a:extLst>
                  <a:ext uri="{FF2B5EF4-FFF2-40B4-BE49-F238E27FC236}">
                    <a16:creationId xmlns:a16="http://schemas.microsoft.com/office/drawing/2014/main" id="{20B7E662-B756-4DA4-BF2C-E4B4CECB165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855460" y="2534222"/>
                <a:ext cx="533332" cy="385956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Account</a:t>
                </a:r>
              </a:p>
            </p:txBody>
          </p:sp>
          <p:sp>
            <p:nvSpPr>
              <p:cNvPr id="415" name="AutoShape 1767">
                <a:extLst>
                  <a:ext uri="{FF2B5EF4-FFF2-40B4-BE49-F238E27FC236}">
                    <a16:creationId xmlns:a16="http://schemas.microsoft.com/office/drawing/2014/main" id="{12BC5918-A122-4959-98AD-DB35723E55F6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247958" y="2534222"/>
                <a:ext cx="533332" cy="641321"/>
              </a:xfrm>
              <a:prstGeom prst="can">
                <a:avLst>
                  <a:gd name="adj" fmla="val 25000"/>
                </a:avLst>
              </a:prstGeom>
              <a:solidFill>
                <a:srgbClr val="53B9FF"/>
              </a:solidFill>
              <a:ln w="3175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16" name="Rectangle 1768">
                <a:extLst>
                  <a:ext uri="{FF2B5EF4-FFF2-40B4-BE49-F238E27FC236}">
                    <a16:creationId xmlns:a16="http://schemas.microsoft.com/office/drawing/2014/main" id="{4D21A099-8F75-4039-9DE2-829BE390E4CE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247958" y="2534222"/>
                <a:ext cx="533332" cy="664702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Navigation</a:t>
                </a:r>
              </a:p>
            </p:txBody>
          </p:sp>
          <p:sp>
            <p:nvSpPr>
              <p:cNvPr id="417" name="AutoShape 1773">
                <a:extLst>
                  <a:ext uri="{FF2B5EF4-FFF2-40B4-BE49-F238E27FC236}">
                    <a16:creationId xmlns:a16="http://schemas.microsoft.com/office/drawing/2014/main" id="{5D256EAD-C340-4FE0-8B9F-EB7713635D05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4148172" y="2780809"/>
                <a:ext cx="575715" cy="558569"/>
              </a:xfrm>
              <a:prstGeom prst="can">
                <a:avLst>
                  <a:gd name="adj" fmla="val 25000"/>
                </a:avLst>
              </a:prstGeom>
              <a:solidFill>
                <a:srgbClr val="53B9FF"/>
              </a:solidFill>
              <a:ln w="3175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18" name="Rectangle 1774">
                <a:extLst>
                  <a:ext uri="{FF2B5EF4-FFF2-40B4-BE49-F238E27FC236}">
                    <a16:creationId xmlns:a16="http://schemas.microsoft.com/office/drawing/2014/main" id="{1002D0E2-1D01-4FFF-979B-B0834FE90E9B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4148172" y="2780809"/>
                <a:ext cx="575715" cy="578933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Cross-Selling</a:t>
                </a:r>
              </a:p>
            </p:txBody>
          </p:sp>
          <p:sp>
            <p:nvSpPr>
              <p:cNvPr id="419" name="AutoShape 1776">
                <a:extLst>
                  <a:ext uri="{FF2B5EF4-FFF2-40B4-BE49-F238E27FC236}">
                    <a16:creationId xmlns:a16="http://schemas.microsoft.com/office/drawing/2014/main" id="{4FB38129-AEC5-4077-A5E1-0DA248CCB0F6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3494753" y="2534222"/>
                <a:ext cx="533332" cy="372380"/>
              </a:xfrm>
              <a:prstGeom prst="can">
                <a:avLst>
                  <a:gd name="adj" fmla="val 25000"/>
                </a:avLst>
              </a:prstGeom>
              <a:solidFill>
                <a:srgbClr val="53B9FF"/>
              </a:solidFill>
              <a:ln w="3175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0" name="Rectangle 1777">
                <a:extLst>
                  <a:ext uri="{FF2B5EF4-FFF2-40B4-BE49-F238E27FC236}">
                    <a16:creationId xmlns:a16="http://schemas.microsoft.com/office/drawing/2014/main" id="{51A7DF91-19D2-4E3E-9E8E-DEF1C6040F32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3494753" y="2534222"/>
                <a:ext cx="533332" cy="385956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Up-Selling</a:t>
                </a:r>
              </a:p>
            </p:txBody>
          </p:sp>
          <p:sp>
            <p:nvSpPr>
              <p:cNvPr id="421" name="AutoShape 1779">
                <a:extLst>
                  <a:ext uri="{FF2B5EF4-FFF2-40B4-BE49-F238E27FC236}">
                    <a16:creationId xmlns:a16="http://schemas.microsoft.com/office/drawing/2014/main" id="{D9ACC0C4-AF52-460C-9574-62056FAEA27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209105" y="4019083"/>
                <a:ext cx="533332" cy="480990"/>
              </a:xfrm>
              <a:prstGeom prst="can">
                <a:avLst>
                  <a:gd name="adj" fmla="val 25000"/>
                </a:avLst>
              </a:prstGeom>
              <a:solidFill>
                <a:srgbClr val="53B9FF"/>
              </a:solidFill>
              <a:ln w="3175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2" name="Rectangle 1780">
                <a:extLst>
                  <a:ext uri="{FF2B5EF4-FFF2-40B4-BE49-F238E27FC236}">
                    <a16:creationId xmlns:a16="http://schemas.microsoft.com/office/drawing/2014/main" id="{EFD191A9-DB7E-4D30-B7C6-A2B2EF0DE6A7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209105" y="4019083"/>
                <a:ext cx="533332" cy="498526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Transaction</a:t>
                </a:r>
              </a:p>
            </p:txBody>
          </p:sp>
          <p:cxnSp>
            <p:nvCxnSpPr>
              <p:cNvPr id="423" name="AutoShape 1781">
                <a:extLst>
                  <a:ext uri="{FF2B5EF4-FFF2-40B4-BE49-F238E27FC236}">
                    <a16:creationId xmlns:a16="http://schemas.microsoft.com/office/drawing/2014/main" id="{8618E831-24F7-4324-BE02-5736094D8064}"/>
                  </a:ext>
                </a:extLst>
              </p:cNvPr>
              <p:cNvCxnSpPr>
                <a:cxnSpLocks noChangeShapeType="1"/>
                <a:stCxn id="418" idx="2"/>
                <a:endCxn id="439" idx="1"/>
              </p:cNvCxnSpPr>
              <p:nvPr/>
            </p:nvCxnSpPr>
            <p:spPr>
              <a:xfrm rot="16200000" flipH="1">
                <a:off x="-3793875" y="3291541"/>
                <a:ext cx="418119" cy="554525"/>
              </a:xfrm>
              <a:prstGeom prst="bentConnector2">
                <a:avLst/>
              </a:prstGeom>
              <a:noFill/>
              <a:ln w="3175">
                <a:solidFill>
                  <a:schemeClr val="bg1"/>
                </a:solidFill>
                <a:miter/>
              </a:ln>
              <a:effectLst/>
            </p:spPr>
          </p:cxnSp>
          <p:cxnSp>
            <p:nvCxnSpPr>
              <p:cNvPr id="424" name="AutoShape 1782">
                <a:extLst>
                  <a:ext uri="{FF2B5EF4-FFF2-40B4-BE49-F238E27FC236}">
                    <a16:creationId xmlns:a16="http://schemas.microsoft.com/office/drawing/2014/main" id="{85BB698C-9A5F-49F2-81D0-0614D3DAD972}"/>
                  </a:ext>
                </a:extLst>
              </p:cNvPr>
              <p:cNvCxnSpPr>
                <a:cxnSpLocks noChangeShapeType="1"/>
                <a:stCxn id="420" idx="2"/>
                <a:endCxn id="439" idx="0"/>
              </p:cNvCxnSpPr>
              <p:nvPr/>
            </p:nvCxnSpPr>
            <p:spPr>
              <a:xfrm rot="16200000" flipH="1">
                <a:off x="-3190354" y="2884218"/>
                <a:ext cx="192978" cy="264902"/>
              </a:xfrm>
              <a:prstGeom prst="bentConnector3">
                <a:avLst>
                  <a:gd name="adj1" fmla="val 48838"/>
                </a:avLst>
              </a:prstGeom>
              <a:noFill/>
              <a:ln w="3175">
                <a:solidFill>
                  <a:schemeClr val="bg1"/>
                </a:solidFill>
                <a:miter/>
              </a:ln>
              <a:effectLst/>
            </p:spPr>
          </p:cxnSp>
          <p:cxnSp>
            <p:nvCxnSpPr>
              <p:cNvPr id="425" name="AutoShape 1783">
                <a:extLst>
                  <a:ext uri="{FF2B5EF4-FFF2-40B4-BE49-F238E27FC236}">
                    <a16:creationId xmlns:a16="http://schemas.microsoft.com/office/drawing/2014/main" id="{EBA5A969-5F51-4948-9A5A-1473D917D638}"/>
                  </a:ext>
                </a:extLst>
              </p:cNvPr>
              <p:cNvCxnSpPr>
                <a:cxnSpLocks noChangeShapeType="1"/>
                <a:stCxn id="439" idx="3"/>
                <a:endCxn id="427" idx="2"/>
              </p:cNvCxnSpPr>
              <p:nvPr/>
            </p:nvCxnSpPr>
            <p:spPr>
              <a:xfrm flipV="1">
                <a:off x="-2618812" y="3633130"/>
                <a:ext cx="158940" cy="144732"/>
              </a:xfrm>
              <a:prstGeom prst="bentConnector3">
                <a:avLst>
                  <a:gd name="adj1" fmla="val 50000"/>
                </a:avLst>
              </a:prstGeom>
              <a:noFill/>
              <a:ln w="3175">
                <a:solidFill>
                  <a:schemeClr val="bg1"/>
                </a:solidFill>
                <a:miter/>
              </a:ln>
              <a:effectLst/>
            </p:spPr>
          </p:cxnSp>
          <p:sp>
            <p:nvSpPr>
              <p:cNvPr id="426" name="Line 1785">
                <a:extLst>
                  <a:ext uri="{FF2B5EF4-FFF2-40B4-BE49-F238E27FC236}">
                    <a16:creationId xmlns:a16="http://schemas.microsoft.com/office/drawing/2014/main" id="{602DCA71-66C6-43BB-9434-367948EE118E}"/>
                  </a:ext>
                </a:extLst>
              </p:cNvPr>
              <p:cNvSpPr>
                <a:spLocks noChangeShapeType="1"/>
              </p:cNvSpPr>
              <p:nvPr/>
            </p:nvSpPr>
            <p:spPr>
              <a:xfrm>
                <a:off x="-2820135" y="3027391"/>
                <a:ext cx="572184" cy="0"/>
              </a:xfrm>
              <a:prstGeom prst="line">
                <a:avLst/>
              </a:prstGeom>
              <a:noFill/>
              <a:ln w="3175">
                <a:solidFill>
                  <a:schemeClr val="bg1"/>
                </a:solidFill>
                <a:round/>
              </a:ln>
              <a:effectLst/>
            </p:spPr>
            <p:txBody>
              <a:bodyPr wrap="square" anchor="ctr"/>
              <a:lstStyle/>
              <a:p>
                <a:pPr lvl="0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7" name="AutoShape 1790">
                <a:extLst>
                  <a:ext uri="{FF2B5EF4-FFF2-40B4-BE49-F238E27FC236}">
                    <a16:creationId xmlns:a16="http://schemas.microsoft.com/office/drawing/2014/main" id="{C339C12B-FCB0-41DB-8FA1-6FDAEAE2ACDA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459881" y="3445508"/>
                <a:ext cx="529797" cy="372380"/>
              </a:xfrm>
              <a:prstGeom prst="can">
                <a:avLst>
                  <a:gd name="adj" fmla="val 25000"/>
                </a:avLst>
              </a:prstGeom>
              <a:solidFill>
                <a:srgbClr val="53B9FF"/>
              </a:solidFill>
              <a:ln w="3175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8" name="Rectangle 1791">
                <a:extLst>
                  <a:ext uri="{FF2B5EF4-FFF2-40B4-BE49-F238E27FC236}">
                    <a16:creationId xmlns:a16="http://schemas.microsoft.com/office/drawing/2014/main" id="{1C8986AA-5EDF-4B63-AB52-8F21AC4F7683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459881" y="3445508"/>
                <a:ext cx="529797" cy="385956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Product</a:t>
                </a:r>
              </a:p>
            </p:txBody>
          </p:sp>
          <p:sp>
            <p:nvSpPr>
              <p:cNvPr id="429" name="AutoShape 1793">
                <a:extLst>
                  <a:ext uri="{FF2B5EF4-FFF2-40B4-BE49-F238E27FC236}">
                    <a16:creationId xmlns:a16="http://schemas.microsoft.com/office/drawing/2014/main" id="{06C931F3-A78F-442C-BF4D-255568A4D51D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3968043" y="4517608"/>
                <a:ext cx="529797" cy="480990"/>
              </a:xfrm>
              <a:prstGeom prst="can">
                <a:avLst>
                  <a:gd name="adj" fmla="val 25000"/>
                </a:avLst>
              </a:prstGeom>
              <a:solidFill>
                <a:srgbClr val="53B9FF"/>
              </a:solidFill>
              <a:ln w="3175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30" name="Rectangle 1794">
                <a:extLst>
                  <a:ext uri="{FF2B5EF4-FFF2-40B4-BE49-F238E27FC236}">
                    <a16:creationId xmlns:a16="http://schemas.microsoft.com/office/drawing/2014/main" id="{D7152660-8AB0-4809-B7F0-85B91A9761B4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3968043" y="4517608"/>
                <a:ext cx="529797" cy="498526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Sales</a:t>
                </a:r>
              </a:p>
            </p:txBody>
          </p:sp>
          <p:sp>
            <p:nvSpPr>
              <p:cNvPr id="431" name="AutoShape 1796">
                <a:extLst>
                  <a:ext uri="{FF2B5EF4-FFF2-40B4-BE49-F238E27FC236}">
                    <a16:creationId xmlns:a16="http://schemas.microsoft.com/office/drawing/2014/main" id="{9692009A-A277-4822-BFD9-0430201234F7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714183" y="4517608"/>
                <a:ext cx="533332" cy="480990"/>
              </a:xfrm>
              <a:prstGeom prst="can">
                <a:avLst>
                  <a:gd name="adj" fmla="val 25000"/>
                </a:avLst>
              </a:prstGeom>
              <a:solidFill>
                <a:srgbClr val="53B9FF"/>
              </a:solidFill>
              <a:ln w="3175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32" name="Rectangle 1797">
                <a:extLst>
                  <a:ext uri="{FF2B5EF4-FFF2-40B4-BE49-F238E27FC236}">
                    <a16:creationId xmlns:a16="http://schemas.microsoft.com/office/drawing/2014/main" id="{09181669-88CA-4381-ABB2-324F27FB8FC0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-2714183" y="4517608"/>
                <a:ext cx="533332" cy="498526"/>
              </a:xfrm>
              <a:prstGeom prst="rect">
                <a:avLst/>
              </a:prstGeom>
              <a:noFill/>
              <a:ln w="3175">
                <a:noFill/>
                <a:miter/>
              </a:ln>
              <a:effectLst/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1pPr>
                <a:lvl2pPr marL="742950" indent="-28575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2pPr>
                <a:lvl3pPr marL="11430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3pPr>
                <a:lvl4pPr marL="16002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4pPr>
                <a:lvl5pPr marL="2057400" indent="-228600" eaLnBrk="0" hangingPunct="0"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rgbClr val="000000"/>
                    </a:solidFill>
                    <a:latin typeface="Arial"/>
                    <a:ea typeface="돋움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ko-KR" sz="17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Service</a:t>
                </a:r>
              </a:p>
            </p:txBody>
          </p:sp>
          <p:cxnSp>
            <p:nvCxnSpPr>
              <p:cNvPr id="433" name="AutoShape 1799">
                <a:extLst>
                  <a:ext uri="{FF2B5EF4-FFF2-40B4-BE49-F238E27FC236}">
                    <a16:creationId xmlns:a16="http://schemas.microsoft.com/office/drawing/2014/main" id="{C7E66782-50DF-40A2-A9C5-87081768A336}"/>
                  </a:ext>
                </a:extLst>
              </p:cNvPr>
              <p:cNvCxnSpPr>
                <a:cxnSpLocks noChangeShapeType="1"/>
                <a:stCxn id="438" idx="3"/>
                <a:endCxn id="432" idx="1"/>
              </p:cNvCxnSpPr>
              <p:nvPr/>
            </p:nvCxnSpPr>
            <p:spPr>
              <a:xfrm rot="16200000" flipH="1">
                <a:off x="-3029394" y="4451658"/>
                <a:ext cx="381417" cy="249008"/>
              </a:xfrm>
              <a:prstGeom prst="bentConnector2">
                <a:avLst/>
              </a:prstGeom>
              <a:noFill/>
              <a:ln w="3175">
                <a:solidFill>
                  <a:schemeClr val="bg1"/>
                </a:solidFill>
                <a:miter/>
              </a:ln>
              <a:effectLst/>
            </p:spPr>
          </p:cxnSp>
          <p:grpSp>
            <p:nvGrpSpPr>
              <p:cNvPr id="434" name="그룹 433">
                <a:extLst>
                  <a:ext uri="{FF2B5EF4-FFF2-40B4-BE49-F238E27FC236}">
                    <a16:creationId xmlns:a16="http://schemas.microsoft.com/office/drawing/2014/main" id="{74654548-CF68-4A63-B724-209FE8415BBB}"/>
                  </a:ext>
                </a:extLst>
              </p:cNvPr>
              <p:cNvGrpSpPr/>
              <p:nvPr/>
            </p:nvGrpSpPr>
            <p:grpSpPr>
              <a:xfrm>
                <a:off x="-1660123" y="3354514"/>
                <a:ext cx="463542" cy="557400"/>
                <a:chOff x="-1656650" y="3301354"/>
                <a:chExt cx="463542" cy="557400"/>
              </a:xfrm>
            </p:grpSpPr>
            <p:sp>
              <p:nvSpPr>
                <p:cNvPr id="436" name="AutoShape 1767">
                  <a:extLst>
                    <a:ext uri="{FF2B5EF4-FFF2-40B4-BE49-F238E27FC236}">
                      <a16:creationId xmlns:a16="http://schemas.microsoft.com/office/drawing/2014/main" id="{DBF6C401-4A8B-4604-BF06-7E53183F8BC4}"/>
                    </a:ext>
                  </a:extLst>
                </p:cNvPr>
                <p:cNvSpPr>
                  <a:spLocks noChangeArrowheads="1"/>
                </p:cNvSpPr>
                <p:nvPr/>
              </p:nvSpPr>
              <p:spPr>
                <a:xfrm>
                  <a:off x="-1656650" y="3301354"/>
                  <a:ext cx="463542" cy="557400"/>
                </a:xfrm>
                <a:prstGeom prst="can">
                  <a:avLst>
                    <a:gd name="adj" fmla="val 25000"/>
                  </a:avLst>
                </a:prstGeom>
                <a:solidFill>
                  <a:srgbClr val="53B9FF"/>
                </a:solidFill>
                <a:ln w="3175">
                  <a:noFill/>
                  <a:round/>
                </a:ln>
                <a:effectLst/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1pPr>
                  <a:lvl2pPr marL="742950" indent="-28575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2pPr>
                  <a:lvl3pPr marL="11430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3pPr>
                  <a:lvl4pPr marL="16002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4pPr>
                  <a:lvl5pPr marL="20574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ko-KR" sz="1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endParaRPr lang="ko-KR" altLang="en-US" sz="1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37" name="Rectangle 1771">
                  <a:extLst>
                    <a:ext uri="{FF2B5EF4-FFF2-40B4-BE49-F238E27FC236}">
                      <a16:creationId xmlns:a16="http://schemas.microsoft.com/office/drawing/2014/main" id="{8D20B63C-3DC7-4017-94BD-CB24CFDA9ACF}"/>
                    </a:ext>
                  </a:extLst>
                </p:cNvPr>
                <p:cNvSpPr>
                  <a:spLocks noChangeArrowheads="1"/>
                </p:cNvSpPr>
                <p:nvPr/>
              </p:nvSpPr>
              <p:spPr>
                <a:xfrm>
                  <a:off x="-1578342" y="3455479"/>
                  <a:ext cx="336198" cy="330795"/>
                </a:xfrm>
                <a:prstGeom prst="rect">
                  <a:avLst/>
                </a:prstGeom>
                <a:solidFill>
                  <a:srgbClr val="53B9FF"/>
                </a:solidFill>
                <a:ln w="3175">
                  <a:noFill/>
                  <a:miter/>
                </a:ln>
                <a:effectLst/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1pPr>
                  <a:lvl2pPr marL="742950" indent="-28575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2pPr>
                  <a:lvl3pPr marL="11430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3pPr>
                  <a:lvl4pPr marL="16002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4pPr>
                  <a:lvl5pPr marL="2057400" indent="-228600" eaLnBrk="0" hangingPunct="0"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rgbClr val="000000"/>
                      </a:solidFill>
                      <a:latin typeface="Arial"/>
                      <a:ea typeface="돋움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en-US" altLang="ko-KR" sz="17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Offer</a:t>
                  </a:r>
                </a:p>
              </p:txBody>
            </p:sp>
          </p:grpSp>
          <p:cxnSp>
            <p:nvCxnSpPr>
              <p:cNvPr id="435" name="직선 연결선 434">
                <a:extLst>
                  <a:ext uri="{FF2B5EF4-FFF2-40B4-BE49-F238E27FC236}">
                    <a16:creationId xmlns:a16="http://schemas.microsoft.com/office/drawing/2014/main" id="{19595F82-F61F-49B7-80B0-F1874A2B6CC4}"/>
                  </a:ext>
                </a:extLst>
              </p:cNvPr>
              <p:cNvCxnSpPr>
                <a:stCxn id="427" idx="4"/>
                <a:endCxn id="436" idx="2"/>
              </p:cNvCxnSpPr>
              <p:nvPr/>
            </p:nvCxnSpPr>
            <p:spPr>
              <a:xfrm>
                <a:off x="-1930084" y="3631698"/>
                <a:ext cx="269961" cy="1516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0" name="오른쪽 화살표 168">
            <a:extLst>
              <a:ext uri="{FF2B5EF4-FFF2-40B4-BE49-F238E27FC236}">
                <a16:creationId xmlns:a16="http://schemas.microsoft.com/office/drawing/2014/main" id="{9A53D994-A14C-4EC0-B071-F0BBD2BB1652}"/>
              </a:ext>
            </a:extLst>
          </p:cNvPr>
          <p:cNvSpPr/>
          <p:nvPr/>
        </p:nvSpPr>
        <p:spPr>
          <a:xfrm>
            <a:off x="6008348" y="2884463"/>
            <a:ext cx="400622" cy="34464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1" name="오른쪽 화살표 168">
            <a:extLst>
              <a:ext uri="{FF2B5EF4-FFF2-40B4-BE49-F238E27FC236}">
                <a16:creationId xmlns:a16="http://schemas.microsoft.com/office/drawing/2014/main" id="{18661F06-8460-474E-8BD5-56B0A2815274}"/>
              </a:ext>
            </a:extLst>
          </p:cNvPr>
          <p:cNvSpPr/>
          <p:nvPr/>
        </p:nvSpPr>
        <p:spPr>
          <a:xfrm rot="16200000">
            <a:off x="5377740" y="3984536"/>
            <a:ext cx="408074" cy="15120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9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6FFA8F0E-7B12-47F5-8C0F-D5709AC37DB6}"/>
              </a:ext>
            </a:extLst>
          </p:cNvPr>
          <p:cNvSpPr txBox="1"/>
          <p:nvPr/>
        </p:nvSpPr>
        <p:spPr>
          <a:xfrm>
            <a:off x="962417" y="5384778"/>
            <a:ext cx="101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</a:rPr>
              <a:t>DBMS (OLTP)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44" name="그래픽 443">
            <a:extLst>
              <a:ext uri="{FF2B5EF4-FFF2-40B4-BE49-F238E27FC236}">
                <a16:creationId xmlns:a16="http://schemas.microsoft.com/office/drawing/2014/main" id="{2614410F-E8C6-4FEF-BFD3-A6CF4F22F8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802723" y="2227843"/>
            <a:ext cx="293858" cy="325637"/>
          </a:xfrm>
          <a:prstGeom prst="rect">
            <a:avLst/>
          </a:prstGeom>
        </p:spPr>
      </p:pic>
      <p:pic>
        <p:nvPicPr>
          <p:cNvPr id="445" name="그래픽 444">
            <a:extLst>
              <a:ext uri="{FF2B5EF4-FFF2-40B4-BE49-F238E27FC236}">
                <a16:creationId xmlns:a16="http://schemas.microsoft.com/office/drawing/2014/main" id="{C79259D4-E523-44C3-A535-86BBD622D4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336572" y="2228041"/>
            <a:ext cx="314463" cy="308966"/>
          </a:xfrm>
          <a:prstGeom prst="rect">
            <a:avLst/>
          </a:prstGeom>
        </p:spPr>
      </p:pic>
      <p:pic>
        <p:nvPicPr>
          <p:cNvPr id="446" name="그래픽 445">
            <a:extLst>
              <a:ext uri="{FF2B5EF4-FFF2-40B4-BE49-F238E27FC236}">
                <a16:creationId xmlns:a16="http://schemas.microsoft.com/office/drawing/2014/main" id="{F5BB76EB-BEED-4C34-950B-70C29D469E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62264" y="2227843"/>
            <a:ext cx="222620" cy="316502"/>
          </a:xfrm>
          <a:prstGeom prst="rect">
            <a:avLst/>
          </a:prstGeom>
        </p:spPr>
      </p:pic>
      <p:pic>
        <p:nvPicPr>
          <p:cNvPr id="447" name="그래픽 446">
            <a:extLst>
              <a:ext uri="{FF2B5EF4-FFF2-40B4-BE49-F238E27FC236}">
                <a16:creationId xmlns:a16="http://schemas.microsoft.com/office/drawing/2014/main" id="{0A741A46-6A02-4026-951E-8BB661A4BDB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937524" y="2622722"/>
            <a:ext cx="265135" cy="295965"/>
          </a:xfrm>
          <a:prstGeom prst="rect">
            <a:avLst/>
          </a:prstGeom>
        </p:spPr>
      </p:pic>
      <p:pic>
        <p:nvPicPr>
          <p:cNvPr id="448" name="그래픽 447">
            <a:extLst>
              <a:ext uri="{FF2B5EF4-FFF2-40B4-BE49-F238E27FC236}">
                <a16:creationId xmlns:a16="http://schemas.microsoft.com/office/drawing/2014/main" id="{861F7ACB-14C9-4FD5-BFB6-60683D4784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380706" y="2640787"/>
            <a:ext cx="260008" cy="260008"/>
          </a:xfrm>
          <a:prstGeom prst="rect">
            <a:avLst/>
          </a:prstGeom>
        </p:spPr>
      </p:pic>
      <p:sp>
        <p:nvSpPr>
          <p:cNvPr id="449" name="오른쪽 화살표 168">
            <a:extLst>
              <a:ext uri="{FF2B5EF4-FFF2-40B4-BE49-F238E27FC236}">
                <a16:creationId xmlns:a16="http://schemas.microsoft.com/office/drawing/2014/main" id="{9A6BE1F1-BCED-4634-A3E5-AA91344E32D2}"/>
              </a:ext>
            </a:extLst>
          </p:cNvPr>
          <p:cNvSpPr/>
          <p:nvPr/>
        </p:nvSpPr>
        <p:spPr>
          <a:xfrm>
            <a:off x="2367429" y="2418611"/>
            <a:ext cx="446213" cy="34464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0" name="오른쪽 화살표 168">
            <a:extLst>
              <a:ext uri="{FF2B5EF4-FFF2-40B4-BE49-F238E27FC236}">
                <a16:creationId xmlns:a16="http://schemas.microsoft.com/office/drawing/2014/main" id="{A2326709-0D9B-45FC-B5FF-7AD9530097D3}"/>
              </a:ext>
            </a:extLst>
          </p:cNvPr>
          <p:cNvSpPr/>
          <p:nvPr/>
        </p:nvSpPr>
        <p:spPr>
          <a:xfrm>
            <a:off x="2367429" y="3515863"/>
            <a:ext cx="446213" cy="34464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51" name="그래픽 450">
            <a:extLst>
              <a:ext uri="{FF2B5EF4-FFF2-40B4-BE49-F238E27FC236}">
                <a16:creationId xmlns:a16="http://schemas.microsoft.com/office/drawing/2014/main" id="{645CE487-9C2A-4368-8C6A-3B8FCDA7C4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937524" y="2992841"/>
            <a:ext cx="288504" cy="255295"/>
          </a:xfrm>
          <a:prstGeom prst="rect">
            <a:avLst/>
          </a:prstGeom>
        </p:spPr>
      </p:pic>
      <p:pic>
        <p:nvPicPr>
          <p:cNvPr id="452" name="그래픽 451">
            <a:extLst>
              <a:ext uri="{FF2B5EF4-FFF2-40B4-BE49-F238E27FC236}">
                <a16:creationId xmlns:a16="http://schemas.microsoft.com/office/drawing/2014/main" id="{1108C2F2-29BD-4AFE-A587-17CCA798645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823080" y="2650820"/>
            <a:ext cx="242153" cy="295965"/>
          </a:xfrm>
          <a:prstGeom prst="rect">
            <a:avLst/>
          </a:prstGeom>
        </p:spPr>
      </p:pic>
      <p:pic>
        <p:nvPicPr>
          <p:cNvPr id="453" name="그래픽 452">
            <a:extLst>
              <a:ext uri="{FF2B5EF4-FFF2-40B4-BE49-F238E27FC236}">
                <a16:creationId xmlns:a16="http://schemas.microsoft.com/office/drawing/2014/main" id="{2B022591-D797-47F5-B342-CB6B1CA5D29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7089581" y="5162718"/>
            <a:ext cx="253397" cy="292381"/>
          </a:xfrm>
          <a:prstGeom prst="rect">
            <a:avLst/>
          </a:prstGeom>
        </p:spPr>
      </p:pic>
      <p:pic>
        <p:nvPicPr>
          <p:cNvPr id="454" name="그래픽 453">
            <a:extLst>
              <a:ext uri="{FF2B5EF4-FFF2-40B4-BE49-F238E27FC236}">
                <a16:creationId xmlns:a16="http://schemas.microsoft.com/office/drawing/2014/main" id="{F95B60F1-14B4-46E6-83B2-3F9952DB92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7089581" y="5508974"/>
            <a:ext cx="253397" cy="292381"/>
          </a:xfrm>
          <a:prstGeom prst="rect">
            <a:avLst/>
          </a:prstGeom>
        </p:spPr>
      </p:pic>
      <p:pic>
        <p:nvPicPr>
          <p:cNvPr id="455" name="그래픽 454">
            <a:extLst>
              <a:ext uri="{FF2B5EF4-FFF2-40B4-BE49-F238E27FC236}">
                <a16:creationId xmlns:a16="http://schemas.microsoft.com/office/drawing/2014/main" id="{A1351747-54CE-48DF-8D8A-1FC3B56B04A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7089581" y="5855229"/>
            <a:ext cx="253397" cy="292381"/>
          </a:xfrm>
          <a:prstGeom prst="rect">
            <a:avLst/>
          </a:prstGeom>
        </p:spPr>
      </p:pic>
      <p:pic>
        <p:nvPicPr>
          <p:cNvPr id="456" name="그래픽 455">
            <a:extLst>
              <a:ext uri="{FF2B5EF4-FFF2-40B4-BE49-F238E27FC236}">
                <a16:creationId xmlns:a16="http://schemas.microsoft.com/office/drawing/2014/main" id="{2AA9AF52-884E-42E2-B937-1066ABB1820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7044846" y="3576042"/>
            <a:ext cx="223145" cy="257475"/>
          </a:xfrm>
          <a:prstGeom prst="rect">
            <a:avLst/>
          </a:prstGeom>
        </p:spPr>
      </p:pic>
      <p:pic>
        <p:nvPicPr>
          <p:cNvPr id="457" name="그래픽 456">
            <a:extLst>
              <a:ext uri="{FF2B5EF4-FFF2-40B4-BE49-F238E27FC236}">
                <a16:creationId xmlns:a16="http://schemas.microsoft.com/office/drawing/2014/main" id="{6D1AB61D-9E68-46FC-9859-6052F466FD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7044846" y="3269128"/>
            <a:ext cx="223145" cy="257475"/>
          </a:xfrm>
          <a:prstGeom prst="rect">
            <a:avLst/>
          </a:prstGeom>
        </p:spPr>
      </p:pic>
      <p:pic>
        <p:nvPicPr>
          <p:cNvPr id="458" name="그림 457">
            <a:extLst>
              <a:ext uri="{FF2B5EF4-FFF2-40B4-BE49-F238E27FC236}">
                <a16:creationId xmlns:a16="http://schemas.microsoft.com/office/drawing/2014/main" id="{DF049FED-7505-4C9F-AE84-AEE3CD20663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58" y="2335933"/>
            <a:ext cx="308320" cy="381196"/>
          </a:xfrm>
          <a:prstGeom prst="rect">
            <a:avLst/>
          </a:prstGeom>
        </p:spPr>
      </p:pic>
      <p:pic>
        <p:nvPicPr>
          <p:cNvPr id="459" name="그래픽 458">
            <a:extLst>
              <a:ext uri="{FF2B5EF4-FFF2-40B4-BE49-F238E27FC236}">
                <a16:creationId xmlns:a16="http://schemas.microsoft.com/office/drawing/2014/main" id="{9DE8F30A-54BC-439A-B486-D3E68E1C073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1380706" y="2976706"/>
            <a:ext cx="288504" cy="288504"/>
          </a:xfrm>
          <a:prstGeom prst="rect">
            <a:avLst/>
          </a:prstGeom>
        </p:spPr>
      </p:pic>
      <p:sp>
        <p:nvSpPr>
          <p:cNvPr id="460" name="오른쪽 화살표 168">
            <a:extLst>
              <a:ext uri="{FF2B5EF4-FFF2-40B4-BE49-F238E27FC236}">
                <a16:creationId xmlns:a16="http://schemas.microsoft.com/office/drawing/2014/main" id="{E8FE0A6E-68DA-4600-9443-659B9F38AE26}"/>
              </a:ext>
            </a:extLst>
          </p:cNvPr>
          <p:cNvSpPr/>
          <p:nvPr/>
        </p:nvSpPr>
        <p:spPr>
          <a:xfrm rot="5400000">
            <a:off x="1436216" y="3340331"/>
            <a:ext cx="177483" cy="137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E9AE0857-3A25-46BF-A222-770577720196}"/>
              </a:ext>
            </a:extLst>
          </p:cNvPr>
          <p:cNvGrpSpPr/>
          <p:nvPr/>
        </p:nvGrpSpPr>
        <p:grpSpPr>
          <a:xfrm>
            <a:off x="882318" y="3552923"/>
            <a:ext cx="1193188" cy="955233"/>
            <a:chOff x="1810698" y="3540187"/>
            <a:chExt cx="1302486" cy="1042733"/>
          </a:xfrm>
        </p:grpSpPr>
        <p:pic>
          <p:nvPicPr>
            <p:cNvPr id="462" name="그래픽 461">
              <a:extLst>
                <a:ext uri="{FF2B5EF4-FFF2-40B4-BE49-F238E27FC236}">
                  <a16:creationId xmlns:a16="http://schemas.microsoft.com/office/drawing/2014/main" id="{4A28BC03-A827-4A08-9F50-31C59A55B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1883326" y="3844911"/>
              <a:ext cx="436660" cy="105643"/>
            </a:xfrm>
            <a:prstGeom prst="rect">
              <a:avLst/>
            </a:prstGeom>
          </p:spPr>
        </p:pic>
        <p:pic>
          <p:nvPicPr>
            <p:cNvPr id="463" name="그래픽 462">
              <a:extLst>
                <a:ext uri="{FF2B5EF4-FFF2-40B4-BE49-F238E27FC236}">
                  <a16:creationId xmlns:a16="http://schemas.microsoft.com/office/drawing/2014/main" id="{ED06AD35-DA11-459C-8003-963F3810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p:blipFill>
          <p:spPr>
            <a:xfrm>
              <a:off x="2063910" y="4307663"/>
              <a:ext cx="367010" cy="275257"/>
            </a:xfrm>
            <a:prstGeom prst="rect">
              <a:avLst/>
            </a:prstGeom>
          </p:spPr>
        </p:pic>
        <p:pic>
          <p:nvPicPr>
            <p:cNvPr id="464" name="그래픽 463">
              <a:extLst>
                <a:ext uri="{FF2B5EF4-FFF2-40B4-BE49-F238E27FC236}">
                  <a16:creationId xmlns:a16="http://schemas.microsoft.com/office/drawing/2014/main" id="{643860DE-A041-4BF2-A8B9-3090C54ED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xmlns="" r:embed="rId42"/>
                </a:ext>
              </a:extLst>
            </a:blip>
            <a:stretch>
              <a:fillRect/>
            </a:stretch>
          </p:blipFill>
          <p:spPr>
            <a:xfrm>
              <a:off x="2465102" y="4329274"/>
              <a:ext cx="205179" cy="205179"/>
            </a:xfrm>
            <a:prstGeom prst="rect">
              <a:avLst/>
            </a:prstGeom>
          </p:spPr>
        </p:pic>
        <p:pic>
          <p:nvPicPr>
            <p:cNvPr id="465" name="그래픽 464">
              <a:extLst>
                <a:ext uri="{FF2B5EF4-FFF2-40B4-BE49-F238E27FC236}">
                  <a16:creationId xmlns:a16="http://schemas.microsoft.com/office/drawing/2014/main" id="{07AD19BD-9333-4FA6-84AA-FD2C4030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xmlns="" r:embed="rId44"/>
                </a:ext>
              </a:extLst>
            </a:blip>
            <a:stretch>
              <a:fillRect/>
            </a:stretch>
          </p:blipFill>
          <p:spPr>
            <a:xfrm>
              <a:off x="2730055" y="4336017"/>
              <a:ext cx="167332" cy="167332"/>
            </a:xfrm>
            <a:prstGeom prst="rect">
              <a:avLst/>
            </a:prstGeom>
          </p:spPr>
        </p:pic>
        <p:pic>
          <p:nvPicPr>
            <p:cNvPr id="466" name="그래픽 465">
              <a:extLst>
                <a:ext uri="{FF2B5EF4-FFF2-40B4-BE49-F238E27FC236}">
                  <a16:creationId xmlns:a16="http://schemas.microsoft.com/office/drawing/2014/main" id="{D1D7AF44-F732-4876-B470-1ECE2C343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xmlns="" r:embed="rId46"/>
                </a:ext>
              </a:extLst>
            </a:blip>
            <a:stretch>
              <a:fillRect/>
            </a:stretch>
          </p:blipFill>
          <p:spPr>
            <a:xfrm>
              <a:off x="2942394" y="4315454"/>
              <a:ext cx="170790" cy="216000"/>
            </a:xfrm>
            <a:prstGeom prst="rect">
              <a:avLst/>
            </a:prstGeom>
          </p:spPr>
        </p:pic>
        <p:pic>
          <p:nvPicPr>
            <p:cNvPr id="467" name="그래픽 466">
              <a:extLst>
                <a:ext uri="{FF2B5EF4-FFF2-40B4-BE49-F238E27FC236}">
                  <a16:creationId xmlns:a16="http://schemas.microsoft.com/office/drawing/2014/main" id="{E05C46D3-67AE-4EF3-B91A-33E8CFEB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xmlns="" r:embed="rId48"/>
                </a:ext>
              </a:extLst>
            </a:blip>
            <a:stretch>
              <a:fillRect/>
            </a:stretch>
          </p:blipFill>
          <p:spPr>
            <a:xfrm>
              <a:off x="1990060" y="3617717"/>
              <a:ext cx="236677" cy="194910"/>
            </a:xfrm>
            <a:prstGeom prst="rect">
              <a:avLst/>
            </a:prstGeom>
          </p:spPr>
        </p:pic>
        <p:pic>
          <p:nvPicPr>
            <p:cNvPr id="468" name="그래픽 467">
              <a:extLst>
                <a:ext uri="{FF2B5EF4-FFF2-40B4-BE49-F238E27FC236}">
                  <a16:creationId xmlns:a16="http://schemas.microsoft.com/office/drawing/2014/main" id="{ED100799-6A87-4D0D-9D7D-3E7DA17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xmlns="" r:embed="rId50"/>
                </a:ext>
              </a:extLst>
            </a:blip>
            <a:stretch>
              <a:fillRect/>
            </a:stretch>
          </p:blipFill>
          <p:spPr>
            <a:xfrm>
              <a:off x="2435752" y="3540187"/>
              <a:ext cx="255155" cy="215900"/>
            </a:xfrm>
            <a:prstGeom prst="rect">
              <a:avLst/>
            </a:prstGeom>
          </p:spPr>
        </p:pic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18999321-9EE1-4850-846E-4B8B269B7245}"/>
                </a:ext>
              </a:extLst>
            </p:cNvPr>
            <p:cNvSpPr txBox="1"/>
            <p:nvPr/>
          </p:nvSpPr>
          <p:spPr>
            <a:xfrm>
              <a:off x="2076023" y="4024325"/>
              <a:ext cx="821025" cy="201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SOURCES</a:t>
              </a:r>
              <a:endParaRPr lang="ko-KR" altLang="en-US" sz="6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70" name="그룹 469">
              <a:extLst>
                <a:ext uri="{FF2B5EF4-FFF2-40B4-BE49-F238E27FC236}">
                  <a16:creationId xmlns:a16="http://schemas.microsoft.com/office/drawing/2014/main" id="{556CA03F-B584-460C-AE17-095EAC730126}"/>
                </a:ext>
              </a:extLst>
            </p:cNvPr>
            <p:cNvGrpSpPr/>
            <p:nvPr/>
          </p:nvGrpSpPr>
          <p:grpSpPr>
            <a:xfrm>
              <a:off x="1879092" y="3750829"/>
              <a:ext cx="1114932" cy="558307"/>
              <a:chOff x="1879092" y="3750829"/>
              <a:chExt cx="1114932" cy="558307"/>
            </a:xfrm>
          </p:grpSpPr>
          <p:cxnSp>
            <p:nvCxnSpPr>
              <p:cNvPr id="475" name="직선 연결선 474">
                <a:extLst>
                  <a:ext uri="{FF2B5EF4-FFF2-40B4-BE49-F238E27FC236}">
                    <a16:creationId xmlns:a16="http://schemas.microsoft.com/office/drawing/2014/main" id="{B4BC4E31-9A52-42C5-B7F1-4C5940A7BD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13721" y="4114922"/>
                <a:ext cx="135275" cy="0"/>
              </a:xfrm>
              <a:prstGeom prst="line">
                <a:avLst/>
              </a:prstGeom>
              <a:ln>
                <a:solidFill>
                  <a:srgbClr val="4E71E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086D43B3-0C04-4EA0-9A1D-9E0218D3A685}"/>
                  </a:ext>
                </a:extLst>
              </p:cNvPr>
              <p:cNvGrpSpPr/>
              <p:nvPr/>
            </p:nvGrpSpPr>
            <p:grpSpPr>
              <a:xfrm>
                <a:off x="1879092" y="3958382"/>
                <a:ext cx="291790" cy="248405"/>
                <a:chOff x="1879092" y="3958382"/>
                <a:chExt cx="291790" cy="248405"/>
              </a:xfrm>
            </p:grpSpPr>
            <p:grpSp>
              <p:nvGrpSpPr>
                <p:cNvPr id="496" name="그룹 495">
                  <a:extLst>
                    <a:ext uri="{FF2B5EF4-FFF2-40B4-BE49-F238E27FC236}">
                      <a16:creationId xmlns:a16="http://schemas.microsoft.com/office/drawing/2014/main" id="{FBA24380-9FD2-4DBC-80A9-0FEBFCF0C707}"/>
                    </a:ext>
                  </a:extLst>
                </p:cNvPr>
                <p:cNvGrpSpPr/>
                <p:nvPr/>
              </p:nvGrpSpPr>
              <p:grpSpPr>
                <a:xfrm>
                  <a:off x="1879092" y="3958382"/>
                  <a:ext cx="291790" cy="154713"/>
                  <a:chOff x="1879092" y="3958382"/>
                  <a:chExt cx="291790" cy="154713"/>
                </a:xfrm>
              </p:grpSpPr>
              <p:cxnSp>
                <p:nvCxnSpPr>
                  <p:cNvPr id="498" name="직선 연결선 497">
                    <a:extLst>
                      <a:ext uri="{FF2B5EF4-FFF2-40B4-BE49-F238E27FC236}">
                        <a16:creationId xmlns:a16="http://schemas.microsoft.com/office/drawing/2014/main" id="{691BD6AD-7E6A-4167-A629-0C1D72E3B6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049670" y="3958382"/>
                    <a:ext cx="2972" cy="154712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직선 연결선 498">
                    <a:extLst>
                      <a:ext uri="{FF2B5EF4-FFF2-40B4-BE49-F238E27FC236}">
                        <a16:creationId xmlns:a16="http://schemas.microsoft.com/office/drawing/2014/main" id="{C499E6AA-558A-4811-871D-5A28B120C0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879092" y="4110002"/>
                    <a:ext cx="291790" cy="3093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97" name="직선 연결선 496">
                  <a:extLst>
                    <a:ext uri="{FF2B5EF4-FFF2-40B4-BE49-F238E27FC236}">
                      <a16:creationId xmlns:a16="http://schemas.microsoft.com/office/drawing/2014/main" id="{01F85F13-C3DB-4EC1-BAA0-BDDA598A68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3452" y="4110002"/>
                  <a:ext cx="0" cy="96785"/>
                </a:xfrm>
                <a:prstGeom prst="line">
                  <a:avLst/>
                </a:prstGeom>
                <a:ln>
                  <a:solidFill>
                    <a:srgbClr val="4E71E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7" name="그룹 476">
                <a:extLst>
                  <a:ext uri="{FF2B5EF4-FFF2-40B4-BE49-F238E27FC236}">
                    <a16:creationId xmlns:a16="http://schemas.microsoft.com/office/drawing/2014/main" id="{F0B42751-7EBC-4073-ACCC-A555CE7B0678}"/>
                  </a:ext>
                </a:extLst>
              </p:cNvPr>
              <p:cNvGrpSpPr/>
              <p:nvPr/>
            </p:nvGrpSpPr>
            <p:grpSpPr>
              <a:xfrm>
                <a:off x="2221858" y="3750829"/>
                <a:ext cx="339820" cy="327209"/>
                <a:chOff x="2221858" y="3750829"/>
                <a:chExt cx="339820" cy="327209"/>
              </a:xfrm>
            </p:grpSpPr>
            <p:cxnSp>
              <p:nvCxnSpPr>
                <p:cNvPr id="491" name="직선 연결선 490">
                  <a:extLst>
                    <a:ext uri="{FF2B5EF4-FFF2-40B4-BE49-F238E27FC236}">
                      <a16:creationId xmlns:a16="http://schemas.microsoft.com/office/drawing/2014/main" id="{80C52895-BFF8-4084-9C66-E4A821AF6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1678" y="3967931"/>
                  <a:ext cx="0" cy="110107"/>
                </a:xfrm>
                <a:prstGeom prst="line">
                  <a:avLst/>
                </a:prstGeom>
                <a:ln>
                  <a:solidFill>
                    <a:srgbClr val="4E71E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2" name="그룹 491">
                  <a:extLst>
                    <a:ext uri="{FF2B5EF4-FFF2-40B4-BE49-F238E27FC236}">
                      <a16:creationId xmlns:a16="http://schemas.microsoft.com/office/drawing/2014/main" id="{34CF1DA3-32F4-4F0A-93D8-8A870B081EDD}"/>
                    </a:ext>
                  </a:extLst>
                </p:cNvPr>
                <p:cNvGrpSpPr/>
                <p:nvPr/>
              </p:nvGrpSpPr>
              <p:grpSpPr>
                <a:xfrm>
                  <a:off x="2221858" y="3750829"/>
                  <a:ext cx="300308" cy="156785"/>
                  <a:chOff x="2221858" y="3750829"/>
                  <a:chExt cx="300308" cy="156785"/>
                </a:xfrm>
              </p:grpSpPr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63F3FB1A-7C83-4B92-9902-349F035BC6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69766" y="3752902"/>
                    <a:ext cx="2972" cy="154712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1B295E3F-F653-44EA-8AEB-D5D32B7BF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369766" y="3902879"/>
                    <a:ext cx="152400" cy="4735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직선 연결선 494">
                    <a:extLst>
                      <a:ext uri="{FF2B5EF4-FFF2-40B4-BE49-F238E27FC236}">
                        <a16:creationId xmlns:a16="http://schemas.microsoft.com/office/drawing/2014/main" id="{6F0D149B-CFF3-4657-85A2-E92EB1B2ED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21858" y="3750829"/>
                    <a:ext cx="152400" cy="4735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78" name="그룹 477">
                <a:extLst>
                  <a:ext uri="{FF2B5EF4-FFF2-40B4-BE49-F238E27FC236}">
                    <a16:creationId xmlns:a16="http://schemas.microsoft.com/office/drawing/2014/main" id="{FE2DF5E3-3FA3-4526-A044-C28EE782F895}"/>
                  </a:ext>
                </a:extLst>
              </p:cNvPr>
              <p:cNvGrpSpPr/>
              <p:nvPr/>
            </p:nvGrpSpPr>
            <p:grpSpPr>
              <a:xfrm>
                <a:off x="2264336" y="4185451"/>
                <a:ext cx="729688" cy="123685"/>
                <a:chOff x="2264336" y="4185451"/>
                <a:chExt cx="729688" cy="123685"/>
              </a:xfrm>
            </p:grpSpPr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402015F7-B387-4191-997B-E32FFF866A33}"/>
                    </a:ext>
                  </a:extLst>
                </p:cNvPr>
                <p:cNvGrpSpPr/>
                <p:nvPr/>
              </p:nvGrpSpPr>
              <p:grpSpPr>
                <a:xfrm>
                  <a:off x="2264336" y="4251531"/>
                  <a:ext cx="729688" cy="57605"/>
                  <a:chOff x="2264336" y="4251531"/>
                  <a:chExt cx="729688" cy="57605"/>
                </a:xfrm>
              </p:grpSpPr>
              <p:grpSp>
                <p:nvGrpSpPr>
                  <p:cNvPr id="481" name="그룹 480">
                    <a:extLst>
                      <a:ext uri="{FF2B5EF4-FFF2-40B4-BE49-F238E27FC236}">
                        <a16:creationId xmlns:a16="http://schemas.microsoft.com/office/drawing/2014/main" id="{BE170040-E0EB-4D21-8688-933AC161A149}"/>
                      </a:ext>
                    </a:extLst>
                  </p:cNvPr>
                  <p:cNvGrpSpPr/>
                  <p:nvPr/>
                </p:nvGrpSpPr>
                <p:grpSpPr>
                  <a:xfrm rot="16200000" flipH="1">
                    <a:off x="2668555" y="4200918"/>
                    <a:ext cx="57605" cy="158831"/>
                    <a:chOff x="2045805" y="3954264"/>
                    <a:chExt cx="57605" cy="158831"/>
                  </a:xfrm>
                </p:grpSpPr>
                <p:cxnSp>
                  <p:nvCxnSpPr>
                    <p:cNvPr id="489" name="직선 연결선 488">
                      <a:extLst>
                        <a:ext uri="{FF2B5EF4-FFF2-40B4-BE49-F238E27FC236}">
                          <a16:creationId xmlns:a16="http://schemas.microsoft.com/office/drawing/2014/main" id="{D86DC75F-4298-4E3D-816E-C028330791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>
                      <a:off x="1967132" y="4032937"/>
                      <a:ext cx="158831" cy="1486"/>
                    </a:xfrm>
                    <a:prstGeom prst="line">
                      <a:avLst/>
                    </a:prstGeom>
                    <a:ln>
                      <a:solidFill>
                        <a:srgbClr val="4E71E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0" name="직선 연결선 489">
                      <a:extLst>
                        <a:ext uri="{FF2B5EF4-FFF2-40B4-BE49-F238E27FC236}">
                          <a16:creationId xmlns:a16="http://schemas.microsoft.com/office/drawing/2014/main" id="{A40988A0-EB4D-4541-9C63-F4E9D2C7F0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 flipV="1">
                      <a:off x="2076540" y="4081490"/>
                      <a:ext cx="1" cy="5373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82" name="그룹 481">
                    <a:extLst>
                      <a:ext uri="{FF2B5EF4-FFF2-40B4-BE49-F238E27FC236}">
                        <a16:creationId xmlns:a16="http://schemas.microsoft.com/office/drawing/2014/main" id="{AA96BC74-9D9C-46BB-ADB5-4877F037845D}"/>
                      </a:ext>
                    </a:extLst>
                  </p:cNvPr>
                  <p:cNvGrpSpPr/>
                  <p:nvPr/>
                </p:nvGrpSpPr>
                <p:grpSpPr>
                  <a:xfrm>
                    <a:off x="2264336" y="4252425"/>
                    <a:ext cx="729688" cy="56123"/>
                    <a:chOff x="2264336" y="4252425"/>
                    <a:chExt cx="729688" cy="56123"/>
                  </a:xfrm>
                </p:grpSpPr>
                <p:grpSp>
                  <p:nvGrpSpPr>
                    <p:cNvPr id="483" name="그룹 482">
                      <a:extLst>
                        <a:ext uri="{FF2B5EF4-FFF2-40B4-BE49-F238E27FC236}">
                          <a16:creationId xmlns:a16="http://schemas.microsoft.com/office/drawing/2014/main" id="{3EEF803C-053C-49E8-AE80-612D9FDED80D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441779" y="4074982"/>
                      <a:ext cx="56122" cy="411007"/>
                      <a:chOff x="2047288" y="3702088"/>
                      <a:chExt cx="56122" cy="411007"/>
                    </a:xfrm>
                  </p:grpSpPr>
                  <p:cxnSp>
                    <p:nvCxnSpPr>
                      <p:cNvPr id="487" name="직선 연결선 486">
                        <a:extLst>
                          <a:ext uri="{FF2B5EF4-FFF2-40B4-BE49-F238E27FC236}">
                            <a16:creationId xmlns:a16="http://schemas.microsoft.com/office/drawing/2014/main" id="{78B864EA-615F-48D2-A294-144AAB4363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6200000" flipH="1">
                        <a:off x="1841784" y="3907592"/>
                        <a:ext cx="411007" cy="0"/>
                      </a:xfrm>
                      <a:prstGeom prst="line">
                        <a:avLst/>
                      </a:prstGeom>
                      <a:ln>
                        <a:solidFill>
                          <a:srgbClr val="4E71E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8" name="직선 연결선 487">
                        <a:extLst>
                          <a:ext uri="{FF2B5EF4-FFF2-40B4-BE49-F238E27FC236}">
                            <a16:creationId xmlns:a16="http://schemas.microsoft.com/office/drawing/2014/main" id="{848CFED0-156B-4959-9297-16A84FB147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6200000" flipH="1" flipV="1">
                        <a:off x="2076540" y="4081490"/>
                        <a:ext cx="1" cy="53738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4" name="그룹 483">
                      <a:extLst>
                        <a:ext uri="{FF2B5EF4-FFF2-40B4-BE49-F238E27FC236}">
                          <a16:creationId xmlns:a16="http://schemas.microsoft.com/office/drawing/2014/main" id="{E80CB81E-2AA9-4F83-8471-D1837D4AE63E}"/>
                        </a:ext>
                      </a:extLst>
                    </p:cNvPr>
                    <p:cNvGrpSpPr/>
                    <p:nvPr/>
                  </p:nvGrpSpPr>
                  <p:grpSpPr>
                    <a:xfrm rot="16200000" flipH="1">
                      <a:off x="2842958" y="4157482"/>
                      <a:ext cx="53739" cy="248393"/>
                      <a:chOff x="2049672" y="3857559"/>
                      <a:chExt cx="53739" cy="248393"/>
                    </a:xfrm>
                  </p:grpSpPr>
                  <p:cxnSp>
                    <p:nvCxnSpPr>
                      <p:cNvPr id="485" name="직선 연결선 484">
                        <a:extLst>
                          <a:ext uri="{FF2B5EF4-FFF2-40B4-BE49-F238E27FC236}">
                            <a16:creationId xmlns:a16="http://schemas.microsoft.com/office/drawing/2014/main" id="{C043D176-2C64-4476-852B-16F4693EF2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6200000" flipH="1">
                        <a:off x="1925475" y="3981756"/>
                        <a:ext cx="248393" cy="0"/>
                      </a:xfrm>
                      <a:prstGeom prst="line">
                        <a:avLst/>
                      </a:prstGeom>
                      <a:ln>
                        <a:solidFill>
                          <a:srgbClr val="4E71E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6" name="직선 연결선 485">
                        <a:extLst>
                          <a:ext uri="{FF2B5EF4-FFF2-40B4-BE49-F238E27FC236}">
                            <a16:creationId xmlns:a16="http://schemas.microsoft.com/office/drawing/2014/main" id="{4AC9F649-433A-4043-9B0B-7B230FD316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6200000" flipH="1" flipV="1">
                        <a:off x="2076541" y="4076037"/>
                        <a:ext cx="1" cy="53738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480" name="직선 연결선 479">
                  <a:extLst>
                    <a:ext uri="{FF2B5EF4-FFF2-40B4-BE49-F238E27FC236}">
                      <a16:creationId xmlns:a16="http://schemas.microsoft.com/office/drawing/2014/main" id="{D3C5B334-B493-4ED7-A340-6B31DD470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64516" y="4185451"/>
                  <a:ext cx="0" cy="116614"/>
                </a:xfrm>
                <a:prstGeom prst="line">
                  <a:avLst/>
                </a:prstGeom>
                <a:ln>
                  <a:solidFill>
                    <a:srgbClr val="4E71E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71" name="그래픽 470">
              <a:extLst>
                <a:ext uri="{FF2B5EF4-FFF2-40B4-BE49-F238E27FC236}">
                  <a16:creationId xmlns:a16="http://schemas.microsoft.com/office/drawing/2014/main" id="{EA19B8BE-D892-4C57-A1C5-97CD6C342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52"/>
                </a:ext>
              </a:extLst>
            </a:blip>
            <a:stretch>
              <a:fillRect/>
            </a:stretch>
          </p:blipFill>
          <p:spPr>
            <a:xfrm>
              <a:off x="1810698" y="4182649"/>
              <a:ext cx="170790" cy="216000"/>
            </a:xfrm>
            <a:prstGeom prst="rect">
              <a:avLst/>
            </a:prstGeom>
          </p:spPr>
        </p:pic>
        <p:pic>
          <p:nvPicPr>
            <p:cNvPr id="472" name="그래픽 471">
              <a:extLst>
                <a:ext uri="{FF2B5EF4-FFF2-40B4-BE49-F238E27FC236}">
                  <a16:creationId xmlns:a16="http://schemas.microsoft.com/office/drawing/2014/main" id="{E24FD013-BC03-4143-BBDD-669FEEA3B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xmlns="" r:embed="rId54"/>
                </a:ext>
              </a:extLst>
            </a:blip>
            <a:stretch>
              <a:fillRect/>
            </a:stretch>
          </p:blipFill>
          <p:spPr>
            <a:xfrm>
              <a:off x="2463015" y="3839298"/>
              <a:ext cx="196079" cy="196079"/>
            </a:xfrm>
            <a:prstGeom prst="rect">
              <a:avLst/>
            </a:prstGeom>
          </p:spPr>
        </p:pic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019197FA-2D40-45F2-A40D-1D66FE16F8E0}"/>
                </a:ext>
              </a:extLst>
            </p:cNvPr>
            <p:cNvCxnSpPr>
              <a:cxnSpLocks/>
            </p:cNvCxnSpPr>
            <p:nvPr/>
          </p:nvCxnSpPr>
          <p:spPr>
            <a:xfrm>
              <a:off x="2555121" y="3736706"/>
              <a:ext cx="0" cy="110107"/>
            </a:xfrm>
            <a:prstGeom prst="line">
              <a:avLst/>
            </a:prstGeom>
            <a:ln>
              <a:solidFill>
                <a:srgbClr val="4E7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4" name="그래픽 473">
              <a:extLst>
                <a:ext uri="{FF2B5EF4-FFF2-40B4-BE49-F238E27FC236}">
                  <a16:creationId xmlns:a16="http://schemas.microsoft.com/office/drawing/2014/main" id="{EB5EF2E2-C490-40BC-A267-0262CF423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xmlns="" r:embed="rId56"/>
                </a:ext>
              </a:extLst>
            </a:blip>
            <a:stretch>
              <a:fillRect/>
            </a:stretch>
          </p:blipFill>
          <p:spPr>
            <a:xfrm>
              <a:off x="2874820" y="4058740"/>
              <a:ext cx="130440" cy="135099"/>
            </a:xfrm>
            <a:prstGeom prst="rect">
              <a:avLst/>
            </a:prstGeom>
          </p:spPr>
        </p:pic>
      </p:grpSp>
      <p:sp>
        <p:nvSpPr>
          <p:cNvPr id="500" name="TextBox 499">
            <a:extLst>
              <a:ext uri="{FF2B5EF4-FFF2-40B4-BE49-F238E27FC236}">
                <a16:creationId xmlns:a16="http://schemas.microsoft.com/office/drawing/2014/main" id="{4502D013-3A1A-4D5D-81F5-785FCB35A168}"/>
              </a:ext>
            </a:extLst>
          </p:cNvPr>
          <p:cNvSpPr txBox="1"/>
          <p:nvPr/>
        </p:nvSpPr>
        <p:spPr>
          <a:xfrm>
            <a:off x="5168042" y="4582440"/>
            <a:ext cx="8274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Collector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1" name="순서도: 대체 처리 500">
            <a:extLst>
              <a:ext uri="{FF2B5EF4-FFF2-40B4-BE49-F238E27FC236}">
                <a16:creationId xmlns:a16="http://schemas.microsoft.com/office/drawing/2014/main" id="{40226B3B-1396-41DD-B90C-C9A684E8DE61}"/>
              </a:ext>
            </a:extLst>
          </p:cNvPr>
          <p:cNvSpPr/>
          <p:nvPr/>
        </p:nvSpPr>
        <p:spPr>
          <a:xfrm>
            <a:off x="3435823" y="4825181"/>
            <a:ext cx="4291908" cy="220784"/>
          </a:xfrm>
          <a:prstGeom prst="flowChartAlternateProcess">
            <a:avLst/>
          </a:prstGeom>
          <a:solidFill>
            <a:srgbClr val="6F9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Enterprise Data Warehouse</a:t>
            </a:r>
          </a:p>
        </p:txBody>
      </p:sp>
      <p:pic>
        <p:nvPicPr>
          <p:cNvPr id="502" name="그래픽 501">
            <a:extLst>
              <a:ext uri="{FF2B5EF4-FFF2-40B4-BE49-F238E27FC236}">
                <a16:creationId xmlns:a16="http://schemas.microsoft.com/office/drawing/2014/main" id="{096AA799-FE39-431F-9072-51414AAC0A9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xmlns="" r:embed="rId58"/>
              </a:ext>
            </a:extLst>
          </a:blip>
          <a:stretch>
            <a:fillRect/>
          </a:stretch>
        </p:blipFill>
        <p:spPr>
          <a:xfrm>
            <a:off x="3745540" y="3163662"/>
            <a:ext cx="513994" cy="323626"/>
          </a:xfrm>
          <a:prstGeom prst="rect">
            <a:avLst/>
          </a:prstGeom>
        </p:spPr>
      </p:pic>
      <p:sp>
        <p:nvSpPr>
          <p:cNvPr id="224" name="object 234">
            <a:extLst>
              <a:ext uri="{FF2B5EF4-FFF2-40B4-BE49-F238E27FC236}">
                <a16:creationId xmlns:a16="http://schemas.microsoft.com/office/drawing/2014/main" id="{F1967FC9-F1C7-4941-9ECB-71122F2B25C9}"/>
              </a:ext>
            </a:extLst>
          </p:cNvPr>
          <p:cNvSpPr/>
          <p:nvPr/>
        </p:nvSpPr>
        <p:spPr>
          <a:xfrm>
            <a:off x="1121747" y="4952107"/>
            <a:ext cx="696360" cy="4378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9" name="object 4">
            <a:extLst>
              <a:ext uri="{FF2B5EF4-FFF2-40B4-BE49-F238E27FC236}">
                <a16:creationId xmlns:a16="http://schemas.microsoft.com/office/drawing/2014/main" id="{AC9E1860-4627-417C-8EB3-04EAB9363DBF}"/>
              </a:ext>
            </a:extLst>
          </p:cNvPr>
          <p:cNvSpPr txBox="1">
            <a:spLocks noChangeArrowheads="1"/>
          </p:cNvSpPr>
          <p:nvPr/>
        </p:nvSpPr>
        <p:spPr>
          <a:xfrm>
            <a:off x="6453886" y="5955837"/>
            <a:ext cx="661246" cy="1885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Times New Roman"/>
              </a:rPr>
              <a:t>DM</a:t>
            </a:r>
            <a:endParaRPr lang="ko-KR" altLang="ko-KR" sz="9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sp>
        <p:nvSpPr>
          <p:cNvPr id="231" name="object 234">
            <a:extLst>
              <a:ext uri="{FF2B5EF4-FFF2-40B4-BE49-F238E27FC236}">
                <a16:creationId xmlns:a16="http://schemas.microsoft.com/office/drawing/2014/main" id="{1613BB05-6405-408D-BD5B-886185DFB0DF}"/>
              </a:ext>
            </a:extLst>
          </p:cNvPr>
          <p:cNvSpPr/>
          <p:nvPr/>
        </p:nvSpPr>
        <p:spPr>
          <a:xfrm>
            <a:off x="6667629" y="2417920"/>
            <a:ext cx="300315" cy="1900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2" name="object 234">
            <a:extLst>
              <a:ext uri="{FF2B5EF4-FFF2-40B4-BE49-F238E27FC236}">
                <a16:creationId xmlns:a16="http://schemas.microsoft.com/office/drawing/2014/main" id="{05ABBA81-3C0B-4535-A16D-4A62624A87E3}"/>
              </a:ext>
            </a:extLst>
          </p:cNvPr>
          <p:cNvSpPr/>
          <p:nvPr/>
        </p:nvSpPr>
        <p:spPr>
          <a:xfrm>
            <a:off x="5004164" y="2461457"/>
            <a:ext cx="621695" cy="3934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7" name="object 234">
            <a:extLst>
              <a:ext uri="{FF2B5EF4-FFF2-40B4-BE49-F238E27FC236}">
                <a16:creationId xmlns:a16="http://schemas.microsoft.com/office/drawing/2014/main" id="{8A3839FA-CC73-45D3-AD8E-C227F634034F}"/>
              </a:ext>
            </a:extLst>
          </p:cNvPr>
          <p:cNvSpPr/>
          <p:nvPr/>
        </p:nvSpPr>
        <p:spPr>
          <a:xfrm>
            <a:off x="6667629" y="2735133"/>
            <a:ext cx="300315" cy="1900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8" name="object 234">
            <a:extLst>
              <a:ext uri="{FF2B5EF4-FFF2-40B4-BE49-F238E27FC236}">
                <a16:creationId xmlns:a16="http://schemas.microsoft.com/office/drawing/2014/main" id="{CA2882C0-FA09-408C-B44A-1E75BBFB80CB}"/>
              </a:ext>
            </a:extLst>
          </p:cNvPr>
          <p:cNvSpPr/>
          <p:nvPr/>
        </p:nvSpPr>
        <p:spPr>
          <a:xfrm>
            <a:off x="6667629" y="3036537"/>
            <a:ext cx="300315" cy="1900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9" name="object 234">
            <a:extLst>
              <a:ext uri="{FF2B5EF4-FFF2-40B4-BE49-F238E27FC236}">
                <a16:creationId xmlns:a16="http://schemas.microsoft.com/office/drawing/2014/main" id="{EC0BF6F7-7CC0-4790-893C-2FB09360CE66}"/>
              </a:ext>
            </a:extLst>
          </p:cNvPr>
          <p:cNvSpPr/>
          <p:nvPr/>
        </p:nvSpPr>
        <p:spPr>
          <a:xfrm>
            <a:off x="6667629" y="3325475"/>
            <a:ext cx="300315" cy="1900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0" name="object 234">
            <a:extLst>
              <a:ext uri="{FF2B5EF4-FFF2-40B4-BE49-F238E27FC236}">
                <a16:creationId xmlns:a16="http://schemas.microsoft.com/office/drawing/2014/main" id="{A71ACB7F-5AD7-426F-8734-D023F7DFDD59}"/>
              </a:ext>
            </a:extLst>
          </p:cNvPr>
          <p:cNvSpPr/>
          <p:nvPr/>
        </p:nvSpPr>
        <p:spPr>
          <a:xfrm>
            <a:off x="6667629" y="3626696"/>
            <a:ext cx="300315" cy="1900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1" name="그래픽 190">
            <a:extLst>
              <a:ext uri="{FF2B5EF4-FFF2-40B4-BE49-F238E27FC236}">
                <a16:creationId xmlns:a16="http://schemas.microsoft.com/office/drawing/2014/main" id="{077BCC7D-D335-4252-A890-02042DB3AF8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xmlns="" r:embed="rId60"/>
              </a:ext>
            </a:extLst>
          </a:blip>
          <a:stretch>
            <a:fillRect/>
          </a:stretch>
        </p:blipFill>
        <p:spPr>
          <a:xfrm>
            <a:off x="1322620" y="5685081"/>
            <a:ext cx="308338" cy="4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95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그림 158">
            <a:extLst>
              <a:ext uri="{FF2B5EF4-FFF2-40B4-BE49-F238E27FC236}">
                <a16:creationId xmlns:a16="http://schemas.microsoft.com/office/drawing/2014/main" id="{0E0A5D7C-8CA9-4062-8EC5-DEF5E5168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40" y="4467141"/>
            <a:ext cx="1322377" cy="1867511"/>
          </a:xfrm>
          <a:prstGeom prst="rect">
            <a:avLst/>
          </a:prstGeom>
        </p:spPr>
      </p:pic>
      <p:sp>
        <p:nvSpPr>
          <p:cNvPr id="205" name="object 234">
            <a:extLst>
              <a:ext uri="{FF2B5EF4-FFF2-40B4-BE49-F238E27FC236}">
                <a16:creationId xmlns:a16="http://schemas.microsoft.com/office/drawing/2014/main" id="{066DCF72-ED36-4766-AB03-26184B9A9B8A}"/>
              </a:ext>
            </a:extLst>
          </p:cNvPr>
          <p:cNvSpPr/>
          <p:nvPr/>
        </p:nvSpPr>
        <p:spPr>
          <a:xfrm>
            <a:off x="1113349" y="5521792"/>
            <a:ext cx="773958" cy="486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3AA7728C-03FA-4DC2-8F9C-BEB3D3AD9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6430" y="2018605"/>
            <a:ext cx="1433957" cy="431604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1929449-97D0-4FED-BF99-2FF5422A2986}"/>
              </a:ext>
            </a:extLst>
          </p:cNvPr>
          <p:cNvGrpSpPr/>
          <p:nvPr/>
        </p:nvGrpSpPr>
        <p:grpSpPr>
          <a:xfrm>
            <a:off x="8089845" y="4698198"/>
            <a:ext cx="1054100" cy="1434422"/>
            <a:chOff x="8089845" y="4698198"/>
            <a:chExt cx="1054100" cy="1434422"/>
          </a:xfrm>
        </p:grpSpPr>
        <p:sp>
          <p:nvSpPr>
            <p:cNvPr id="764" name="순서도: 대체 처리 763">
              <a:extLst>
                <a:ext uri="{FF2B5EF4-FFF2-40B4-BE49-F238E27FC236}">
                  <a16:creationId xmlns:a16="http://schemas.microsoft.com/office/drawing/2014/main" id="{EBAE07D1-2680-4B6B-B930-12CA3F6F2E7C}"/>
                </a:ext>
              </a:extLst>
            </p:cNvPr>
            <p:cNvSpPr/>
            <p:nvPr/>
          </p:nvSpPr>
          <p:spPr>
            <a:xfrm>
              <a:off x="8089845" y="4698198"/>
              <a:ext cx="1054100" cy="774100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3" name="순서도: 대체 처리 202">
              <a:extLst>
                <a:ext uri="{FF2B5EF4-FFF2-40B4-BE49-F238E27FC236}">
                  <a16:creationId xmlns:a16="http://schemas.microsoft.com/office/drawing/2014/main" id="{9EC6D817-C288-469E-80AB-549D3E89640F}"/>
                </a:ext>
              </a:extLst>
            </p:cNvPr>
            <p:cNvSpPr/>
            <p:nvPr/>
          </p:nvSpPr>
          <p:spPr>
            <a:xfrm>
              <a:off x="8089845" y="5358520"/>
              <a:ext cx="1054100" cy="774100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4" name="순서도: 대체 처리 203">
              <a:extLst>
                <a:ext uri="{FF2B5EF4-FFF2-40B4-BE49-F238E27FC236}">
                  <a16:creationId xmlns:a16="http://schemas.microsoft.com/office/drawing/2014/main" id="{1F9136F7-4658-4034-A352-B6493F472210}"/>
                </a:ext>
              </a:extLst>
            </p:cNvPr>
            <p:cNvSpPr/>
            <p:nvPr/>
          </p:nvSpPr>
          <p:spPr>
            <a:xfrm>
              <a:off x="8089845" y="5052001"/>
              <a:ext cx="1054100" cy="774100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439BBB-96B1-49BC-8A33-C1B992E2AB48}"/>
              </a:ext>
            </a:extLst>
          </p:cNvPr>
          <p:cNvGrpSpPr/>
          <p:nvPr/>
        </p:nvGrpSpPr>
        <p:grpSpPr>
          <a:xfrm>
            <a:off x="8090613" y="2277780"/>
            <a:ext cx="1026163" cy="2069687"/>
            <a:chOff x="8090613" y="2277780"/>
            <a:chExt cx="1026163" cy="2069687"/>
          </a:xfrm>
        </p:grpSpPr>
        <p:sp>
          <p:nvSpPr>
            <p:cNvPr id="763" name="순서도: 대체 처리 762">
              <a:extLst>
                <a:ext uri="{FF2B5EF4-FFF2-40B4-BE49-F238E27FC236}">
                  <a16:creationId xmlns:a16="http://schemas.microsoft.com/office/drawing/2014/main" id="{052A1729-69EC-4A6D-98FA-B3F058C408B5}"/>
                </a:ext>
              </a:extLst>
            </p:cNvPr>
            <p:cNvSpPr/>
            <p:nvPr/>
          </p:nvSpPr>
          <p:spPr>
            <a:xfrm>
              <a:off x="8090613" y="2277780"/>
              <a:ext cx="1026163" cy="821097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6" name="순서도: 대체 처리 175">
              <a:extLst>
                <a:ext uri="{FF2B5EF4-FFF2-40B4-BE49-F238E27FC236}">
                  <a16:creationId xmlns:a16="http://schemas.microsoft.com/office/drawing/2014/main" id="{D415E1D2-67C1-4C78-9BE6-B09C2285F71A}"/>
                </a:ext>
              </a:extLst>
            </p:cNvPr>
            <p:cNvSpPr/>
            <p:nvPr/>
          </p:nvSpPr>
          <p:spPr>
            <a:xfrm>
              <a:off x="8090613" y="2929892"/>
              <a:ext cx="1026163" cy="821097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3D81F4C-B14F-41C6-9C81-92D46926BAA1}"/>
                </a:ext>
              </a:extLst>
            </p:cNvPr>
            <p:cNvSpPr/>
            <p:nvPr/>
          </p:nvSpPr>
          <p:spPr>
            <a:xfrm>
              <a:off x="8090613" y="3526370"/>
              <a:ext cx="1026163" cy="821097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8" name="순서도: 대체 처리 177">
              <a:extLst>
                <a:ext uri="{FF2B5EF4-FFF2-40B4-BE49-F238E27FC236}">
                  <a16:creationId xmlns:a16="http://schemas.microsoft.com/office/drawing/2014/main" id="{4A431C09-D9F6-4EE7-9C82-5E463C8FD4FD}"/>
                </a:ext>
              </a:extLst>
            </p:cNvPr>
            <p:cNvSpPr/>
            <p:nvPr/>
          </p:nvSpPr>
          <p:spPr>
            <a:xfrm>
              <a:off x="8090613" y="2558576"/>
              <a:ext cx="1026163" cy="821097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73" name="그림 172">
            <a:extLst>
              <a:ext uri="{FF2B5EF4-FFF2-40B4-BE49-F238E27FC236}">
                <a16:creationId xmlns:a16="http://schemas.microsoft.com/office/drawing/2014/main" id="{F7999AA0-1170-48E7-B21B-EE2DBDAC9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6446" y="5090011"/>
            <a:ext cx="1409284" cy="1324396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2F99C1A4-D42E-4E3F-8221-250E630A5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280" y="2007568"/>
            <a:ext cx="2700109" cy="28491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744E2A-65E8-43C4-9749-0DB375BD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140" y="2012979"/>
            <a:ext cx="1322377" cy="2414093"/>
          </a:xfrm>
          <a:prstGeom prst="rect">
            <a:avLst/>
          </a:prstGeom>
        </p:spPr>
      </p:pic>
      <p:pic>
        <p:nvPicPr>
          <p:cNvPr id="194" name="Picture 3" descr="C:\Users\Philip\Desktop\구름아이콩.png">
            <a:extLst>
              <a:ext uri="{FF2B5EF4-FFF2-40B4-BE49-F238E27FC236}">
                <a16:creationId xmlns:a16="http://schemas.microsoft.com/office/drawing/2014/main" id="{3820C196-5B59-4AD5-A396-F679B782A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55" y="2591928"/>
            <a:ext cx="532759" cy="316916"/>
          </a:xfrm>
          <a:prstGeom prst="rect">
            <a:avLst/>
          </a:prstGeom>
          <a:noFill/>
          <a:ln>
            <a:noFill/>
          </a:ln>
          <a:effectLst>
            <a:outerShdw blurRad="127000" dist="38100" dir="5400000" algn="t" rotWithShape="0">
              <a:prstClr val="black">
                <a:alpha val="7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597EF089-C0C6-4EA8-8C0E-2E14E566E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30" y="4902596"/>
            <a:ext cx="2659259" cy="381000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0BA9042-7A85-46EF-8F22-15B173081A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96" y="4732704"/>
            <a:ext cx="1428750" cy="381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86AF2F-4312-480C-BE01-351328E776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30" y="1574180"/>
            <a:ext cx="2659259" cy="381000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98D15A11-7A92-4C42-8B1A-3673DCEF0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96" y="1574180"/>
            <a:ext cx="1428750" cy="381000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A8184A7D-519E-4377-9364-B6990C2F3B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92" y="1574180"/>
            <a:ext cx="1428750" cy="381000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8C41C815-320B-41B5-9EC5-A82D2AB04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51" y="1574180"/>
            <a:ext cx="1428750" cy="381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0EBB1F-FAFA-4F87-B500-D9B71E98B3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4" y="1574180"/>
            <a:ext cx="1428750" cy="381000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AA706929-2238-4270-B27F-99B7E7878C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5332" y="2015278"/>
            <a:ext cx="1442385" cy="2670432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DB0AE05C-3576-44C3-8804-FA3424F2E8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279" y="5282983"/>
            <a:ext cx="2750957" cy="1131423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B8AC2C9B-56CA-4D33-93C1-CFE3091000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361" y="4321206"/>
            <a:ext cx="792581" cy="792581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5B446180-BF58-4CC8-BABC-CE043EDA5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1707" y="2018605"/>
            <a:ext cx="1433957" cy="43160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81576" y="1074791"/>
            <a:ext cx="8290064" cy="32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 처리 모듈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(ETL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툴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엔진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(AI ML, OLAP), 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툴 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(OLAP,  R,  Mining) 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endParaRPr lang="en-US" altLang="ko-KR" sz="1200" b="1" spc="-8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3284" y="511947"/>
            <a:ext cx="6892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150" dirty="0">
                <a:solidFill>
                  <a:srgbClr val="5155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Data  </a:t>
            </a:r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처리</a:t>
            </a:r>
            <a:r>
              <a:rPr lang="en-US" altLang="ko-KR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 툴 제공</a:t>
            </a:r>
            <a:r>
              <a:rPr lang="en-US" altLang="ko-KR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200" b="1" spc="-150" dirty="0">
              <a:solidFill>
                <a:srgbClr val="5155E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1" name="사각형: 둥근 모서리 750">
            <a:extLst>
              <a:ext uri="{FF2B5EF4-FFF2-40B4-BE49-F238E27FC236}">
                <a16:creationId xmlns:a16="http://schemas.microsoft.com/office/drawing/2014/main" id="{741E505A-1424-4E25-865C-AD840A3CC251}"/>
              </a:ext>
            </a:extLst>
          </p:cNvPr>
          <p:cNvSpPr/>
          <p:nvPr/>
        </p:nvSpPr>
        <p:spPr>
          <a:xfrm>
            <a:off x="4894939" y="3738720"/>
            <a:ext cx="903404" cy="959477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33B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646C9A20-3110-4845-9E3D-B3A628853835}"/>
              </a:ext>
            </a:extLst>
          </p:cNvPr>
          <p:cNvSpPr/>
          <p:nvPr/>
        </p:nvSpPr>
        <p:spPr>
          <a:xfrm>
            <a:off x="927820" y="1621175"/>
            <a:ext cx="1208979" cy="287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원천 데이터</a:t>
            </a: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4B7AEB9-8B61-4542-819D-59D6A1FAC7E2}"/>
              </a:ext>
            </a:extLst>
          </p:cNvPr>
          <p:cNvSpPr/>
          <p:nvPr/>
        </p:nvSpPr>
        <p:spPr>
          <a:xfrm>
            <a:off x="2741629" y="1621175"/>
            <a:ext cx="1306195" cy="287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56BCE18C-A14B-4972-8288-535CFF7B407C}"/>
              </a:ext>
            </a:extLst>
          </p:cNvPr>
          <p:cNvSpPr/>
          <p:nvPr/>
        </p:nvSpPr>
        <p:spPr>
          <a:xfrm>
            <a:off x="4725514" y="1621175"/>
            <a:ext cx="2584490" cy="287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A8DFE4D7-E15F-437D-9589-764DDFC15CCB}"/>
              </a:ext>
            </a:extLst>
          </p:cNvPr>
          <p:cNvSpPr/>
          <p:nvPr/>
        </p:nvSpPr>
        <p:spPr>
          <a:xfrm>
            <a:off x="7978870" y="1621175"/>
            <a:ext cx="1306195" cy="287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7CF83EB3-7031-4713-8D36-32B8A01833FB}"/>
              </a:ext>
            </a:extLst>
          </p:cNvPr>
          <p:cNvSpPr/>
          <p:nvPr/>
        </p:nvSpPr>
        <p:spPr>
          <a:xfrm>
            <a:off x="9859674" y="1621175"/>
            <a:ext cx="1306195" cy="287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서비스</a:t>
            </a:r>
          </a:p>
        </p:txBody>
      </p:sp>
      <p:sp>
        <p:nvSpPr>
          <p:cNvPr id="765" name="사각형: 둥근 모서리 764">
            <a:extLst>
              <a:ext uri="{FF2B5EF4-FFF2-40B4-BE49-F238E27FC236}">
                <a16:creationId xmlns:a16="http://schemas.microsoft.com/office/drawing/2014/main" id="{037AE218-EBDE-42A1-A712-06F1E8E36D9C}"/>
              </a:ext>
            </a:extLst>
          </p:cNvPr>
          <p:cNvSpPr/>
          <p:nvPr/>
        </p:nvSpPr>
        <p:spPr>
          <a:xfrm>
            <a:off x="5918399" y="2165924"/>
            <a:ext cx="1208974" cy="142115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33B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6" name="사각형: 둥근 모서리 765">
            <a:extLst>
              <a:ext uri="{FF2B5EF4-FFF2-40B4-BE49-F238E27FC236}">
                <a16:creationId xmlns:a16="http://schemas.microsoft.com/office/drawing/2014/main" id="{FFD3EDF6-5760-4099-92FC-20859B558CB8}"/>
              </a:ext>
            </a:extLst>
          </p:cNvPr>
          <p:cNvSpPr/>
          <p:nvPr/>
        </p:nvSpPr>
        <p:spPr>
          <a:xfrm>
            <a:off x="5918399" y="3738720"/>
            <a:ext cx="1208974" cy="972883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33B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20025FD9-3AED-4A46-9297-1851A31FB0F0}"/>
              </a:ext>
            </a:extLst>
          </p:cNvPr>
          <p:cNvSpPr/>
          <p:nvPr/>
        </p:nvSpPr>
        <p:spPr>
          <a:xfrm>
            <a:off x="4715923" y="4950100"/>
            <a:ext cx="2603672" cy="289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(Hadoop)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8" name="TextBox 767">
            <a:extLst>
              <a:ext uri="{FF2B5EF4-FFF2-40B4-BE49-F238E27FC236}">
                <a16:creationId xmlns:a16="http://schemas.microsoft.com/office/drawing/2014/main" id="{5FEF9C41-7F07-4E61-A386-E5569114C8EE}"/>
              </a:ext>
            </a:extLst>
          </p:cNvPr>
          <p:cNvSpPr txBox="1"/>
          <p:nvPr/>
        </p:nvSpPr>
        <p:spPr>
          <a:xfrm>
            <a:off x="952152" y="2207290"/>
            <a:ext cx="11250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비정형 데이터</a:t>
            </a: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8F28406-4A1B-4F58-AB08-A850BA7D5437}"/>
              </a:ext>
            </a:extLst>
          </p:cNvPr>
          <p:cNvSpPr txBox="1"/>
          <p:nvPr/>
        </p:nvSpPr>
        <p:spPr>
          <a:xfrm>
            <a:off x="990741" y="4748409"/>
            <a:ext cx="10191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정형 데이터</a:t>
            </a:r>
          </a:p>
        </p:txBody>
      </p:sp>
      <p:sp>
        <p:nvSpPr>
          <p:cNvPr id="770" name="TextBox 769">
            <a:extLst>
              <a:ext uri="{FF2B5EF4-FFF2-40B4-BE49-F238E27FC236}">
                <a16:creationId xmlns:a16="http://schemas.microsoft.com/office/drawing/2014/main" id="{3FC544B7-FDFB-4D2B-BC8C-A4C30C2D9629}"/>
              </a:ext>
            </a:extLst>
          </p:cNvPr>
          <p:cNvSpPr txBox="1"/>
          <p:nvPr/>
        </p:nvSpPr>
        <p:spPr>
          <a:xfrm>
            <a:off x="4984695" y="2218516"/>
            <a:ext cx="723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정예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</a:t>
            </a:r>
          </a:p>
        </p:txBody>
      </p:sp>
      <p:sp>
        <p:nvSpPr>
          <p:cNvPr id="771" name="TextBox 770">
            <a:extLst>
              <a:ext uri="{FF2B5EF4-FFF2-40B4-BE49-F238E27FC236}">
                <a16:creationId xmlns:a16="http://schemas.microsoft.com/office/drawing/2014/main" id="{2A861355-01EC-4F9A-A9BB-9359F453F586}"/>
              </a:ext>
            </a:extLst>
          </p:cNvPr>
          <p:cNvSpPr txBox="1"/>
          <p:nvPr/>
        </p:nvSpPr>
        <p:spPr>
          <a:xfrm>
            <a:off x="4908845" y="3850132"/>
            <a:ext cx="898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원문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덤프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임포트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2" name="TextBox 771">
            <a:extLst>
              <a:ext uri="{FF2B5EF4-FFF2-40B4-BE49-F238E27FC236}">
                <a16:creationId xmlns:a16="http://schemas.microsoft.com/office/drawing/2014/main" id="{59B2C9FD-8958-4BBF-9264-F6303C7B1308}"/>
              </a:ext>
            </a:extLst>
          </p:cNvPr>
          <p:cNvSpPr txBox="1"/>
          <p:nvPr/>
        </p:nvSpPr>
        <p:spPr>
          <a:xfrm>
            <a:off x="6084154" y="2217197"/>
            <a:ext cx="8774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추출 엔진</a:t>
            </a:r>
          </a:p>
        </p:txBody>
      </p:sp>
      <p:sp>
        <p:nvSpPr>
          <p:cNvPr id="773" name="TextBox 772">
            <a:extLst>
              <a:ext uri="{FF2B5EF4-FFF2-40B4-BE49-F238E27FC236}">
                <a16:creationId xmlns:a16="http://schemas.microsoft.com/office/drawing/2014/main" id="{8F4162E3-D114-4D5C-8AC3-CCCC00B2F855}"/>
              </a:ext>
            </a:extLst>
          </p:cNvPr>
          <p:cNvSpPr txBox="1"/>
          <p:nvPr/>
        </p:nvSpPr>
        <p:spPr>
          <a:xfrm>
            <a:off x="6043645" y="3793389"/>
            <a:ext cx="958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형태소 분석</a:t>
            </a:r>
          </a:p>
        </p:txBody>
      </p:sp>
      <p:sp>
        <p:nvSpPr>
          <p:cNvPr id="774" name="사각형: 둥근 모서리 773">
            <a:extLst>
              <a:ext uri="{FF2B5EF4-FFF2-40B4-BE49-F238E27FC236}">
                <a16:creationId xmlns:a16="http://schemas.microsoft.com/office/drawing/2014/main" id="{CE438D44-C54B-455E-BF64-B89A5E0AC56A}"/>
              </a:ext>
            </a:extLst>
          </p:cNvPr>
          <p:cNvSpPr/>
          <p:nvPr/>
        </p:nvSpPr>
        <p:spPr>
          <a:xfrm>
            <a:off x="6084154" y="2500729"/>
            <a:ext cx="877464" cy="225336"/>
          </a:xfrm>
          <a:prstGeom prst="roundRect">
            <a:avLst>
              <a:gd name="adj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추출</a:t>
            </a:r>
          </a:p>
        </p:txBody>
      </p:sp>
      <p:sp>
        <p:nvSpPr>
          <p:cNvPr id="775" name="사각형: 둥근 모서리 774">
            <a:extLst>
              <a:ext uri="{FF2B5EF4-FFF2-40B4-BE49-F238E27FC236}">
                <a16:creationId xmlns:a16="http://schemas.microsoft.com/office/drawing/2014/main" id="{F12E4E60-15DC-4260-971D-EA04C30DBA16}"/>
              </a:ext>
            </a:extLst>
          </p:cNvPr>
          <p:cNvSpPr/>
          <p:nvPr/>
        </p:nvSpPr>
        <p:spPr>
          <a:xfrm>
            <a:off x="6084154" y="2768111"/>
            <a:ext cx="877464" cy="225336"/>
          </a:xfrm>
          <a:prstGeom prst="roundRect">
            <a:avLst>
              <a:gd name="adj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개체명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추출</a:t>
            </a:r>
          </a:p>
        </p:txBody>
      </p:sp>
      <p:sp>
        <p:nvSpPr>
          <p:cNvPr id="776" name="사각형: 둥근 모서리 775">
            <a:extLst>
              <a:ext uri="{FF2B5EF4-FFF2-40B4-BE49-F238E27FC236}">
                <a16:creationId xmlns:a16="http://schemas.microsoft.com/office/drawing/2014/main" id="{0E82E954-6C0E-4056-B27D-987C60B1D073}"/>
              </a:ext>
            </a:extLst>
          </p:cNvPr>
          <p:cNvSpPr/>
          <p:nvPr/>
        </p:nvSpPr>
        <p:spPr>
          <a:xfrm>
            <a:off x="6084154" y="3035493"/>
            <a:ext cx="877464" cy="225336"/>
          </a:xfrm>
          <a:prstGeom prst="roundRect">
            <a:avLst>
              <a:gd name="adj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감성 추출</a:t>
            </a:r>
          </a:p>
        </p:txBody>
      </p:sp>
      <p:sp>
        <p:nvSpPr>
          <p:cNvPr id="777" name="사각형: 둥근 모서리 776">
            <a:extLst>
              <a:ext uri="{FF2B5EF4-FFF2-40B4-BE49-F238E27FC236}">
                <a16:creationId xmlns:a16="http://schemas.microsoft.com/office/drawing/2014/main" id="{57728CAC-DF71-440D-91FF-39B26179E1B7}"/>
              </a:ext>
            </a:extLst>
          </p:cNvPr>
          <p:cNvSpPr/>
          <p:nvPr/>
        </p:nvSpPr>
        <p:spPr>
          <a:xfrm>
            <a:off x="6084154" y="3302874"/>
            <a:ext cx="877464" cy="225336"/>
          </a:xfrm>
          <a:prstGeom prst="roundRect">
            <a:avLst>
              <a:gd name="adj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기계 추출</a:t>
            </a:r>
          </a:p>
        </p:txBody>
      </p:sp>
      <p:sp>
        <p:nvSpPr>
          <p:cNvPr id="778" name="사각형: 둥근 모서리 777">
            <a:extLst>
              <a:ext uri="{FF2B5EF4-FFF2-40B4-BE49-F238E27FC236}">
                <a16:creationId xmlns:a16="http://schemas.microsoft.com/office/drawing/2014/main" id="{41F4E0AE-0DA1-4B88-89B3-F3BBFD9502E1}"/>
              </a:ext>
            </a:extLst>
          </p:cNvPr>
          <p:cNvSpPr/>
          <p:nvPr/>
        </p:nvSpPr>
        <p:spPr>
          <a:xfrm>
            <a:off x="6084154" y="4087874"/>
            <a:ext cx="877464" cy="208579"/>
          </a:xfrm>
          <a:prstGeom prst="roundRect">
            <a:avLst>
              <a:gd name="adj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사전</a:t>
            </a:r>
          </a:p>
        </p:txBody>
      </p:sp>
      <p:sp>
        <p:nvSpPr>
          <p:cNvPr id="779" name="TextBox 778">
            <a:extLst>
              <a:ext uri="{FF2B5EF4-FFF2-40B4-BE49-F238E27FC236}">
                <a16:creationId xmlns:a16="http://schemas.microsoft.com/office/drawing/2014/main" id="{E9060B7D-DCF4-4B13-8982-17A4C9393C92}"/>
              </a:ext>
            </a:extLst>
          </p:cNvPr>
          <p:cNvSpPr txBox="1"/>
          <p:nvPr/>
        </p:nvSpPr>
        <p:spPr>
          <a:xfrm>
            <a:off x="8213093" y="2389796"/>
            <a:ext cx="859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엔진</a:t>
            </a:r>
          </a:p>
        </p:txBody>
      </p:sp>
      <p:sp>
        <p:nvSpPr>
          <p:cNvPr id="780" name="사각형: 둥근 모서리 779">
            <a:extLst>
              <a:ext uri="{FF2B5EF4-FFF2-40B4-BE49-F238E27FC236}">
                <a16:creationId xmlns:a16="http://schemas.microsoft.com/office/drawing/2014/main" id="{25F827E1-8864-4B6D-A911-E9458289CFD5}"/>
              </a:ext>
            </a:extLst>
          </p:cNvPr>
          <p:cNvSpPr/>
          <p:nvPr/>
        </p:nvSpPr>
        <p:spPr>
          <a:xfrm>
            <a:off x="8150306" y="2723118"/>
            <a:ext cx="909314" cy="33110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분석</a:t>
            </a:r>
          </a:p>
        </p:txBody>
      </p:sp>
      <p:sp>
        <p:nvSpPr>
          <p:cNvPr id="781" name="사각형: 둥근 모서리 780">
            <a:extLst>
              <a:ext uri="{FF2B5EF4-FFF2-40B4-BE49-F238E27FC236}">
                <a16:creationId xmlns:a16="http://schemas.microsoft.com/office/drawing/2014/main" id="{7B005427-1490-4985-AD74-952713921179}"/>
              </a:ext>
            </a:extLst>
          </p:cNvPr>
          <p:cNvSpPr/>
          <p:nvPr/>
        </p:nvSpPr>
        <p:spPr>
          <a:xfrm>
            <a:off x="8150306" y="3100673"/>
            <a:ext cx="909314" cy="33110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분석</a:t>
            </a:r>
          </a:p>
        </p:txBody>
      </p:sp>
      <p:sp>
        <p:nvSpPr>
          <p:cNvPr id="782" name="사각형: 둥근 모서리 781">
            <a:extLst>
              <a:ext uri="{FF2B5EF4-FFF2-40B4-BE49-F238E27FC236}">
                <a16:creationId xmlns:a16="http://schemas.microsoft.com/office/drawing/2014/main" id="{F1832AD9-D854-4EE4-8E1F-D844657C70B0}"/>
              </a:ext>
            </a:extLst>
          </p:cNvPr>
          <p:cNvSpPr/>
          <p:nvPr/>
        </p:nvSpPr>
        <p:spPr>
          <a:xfrm>
            <a:off x="8150306" y="3875968"/>
            <a:ext cx="909314" cy="33110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연결망 분석</a:t>
            </a:r>
          </a:p>
        </p:txBody>
      </p:sp>
      <p:sp>
        <p:nvSpPr>
          <p:cNvPr id="783" name="사각형: 둥근 모서리 782">
            <a:extLst>
              <a:ext uri="{FF2B5EF4-FFF2-40B4-BE49-F238E27FC236}">
                <a16:creationId xmlns:a16="http://schemas.microsoft.com/office/drawing/2014/main" id="{3346C9F2-59E8-431D-B229-7219286E777B}"/>
              </a:ext>
            </a:extLst>
          </p:cNvPr>
          <p:cNvSpPr/>
          <p:nvPr/>
        </p:nvSpPr>
        <p:spPr>
          <a:xfrm>
            <a:off x="8150306" y="3488889"/>
            <a:ext cx="909314" cy="33110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감성 분석</a:t>
            </a:r>
          </a:p>
        </p:txBody>
      </p:sp>
      <p:sp>
        <p:nvSpPr>
          <p:cNvPr id="784" name="사각형: 둥근 모서리 783">
            <a:extLst>
              <a:ext uri="{FF2B5EF4-FFF2-40B4-BE49-F238E27FC236}">
                <a16:creationId xmlns:a16="http://schemas.microsoft.com/office/drawing/2014/main" id="{3A6E8F3A-E511-47BE-A776-EA59629F215C}"/>
              </a:ext>
            </a:extLst>
          </p:cNvPr>
          <p:cNvSpPr/>
          <p:nvPr/>
        </p:nvSpPr>
        <p:spPr>
          <a:xfrm>
            <a:off x="6084154" y="4380406"/>
            <a:ext cx="877464" cy="208579"/>
          </a:xfrm>
          <a:prstGeom prst="roundRect">
            <a:avLst>
              <a:gd name="adj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형태소 분석기</a:t>
            </a:r>
          </a:p>
        </p:txBody>
      </p:sp>
      <p:sp>
        <p:nvSpPr>
          <p:cNvPr id="786" name="TextBox 785">
            <a:extLst>
              <a:ext uri="{FF2B5EF4-FFF2-40B4-BE49-F238E27FC236}">
                <a16:creationId xmlns:a16="http://schemas.microsoft.com/office/drawing/2014/main" id="{52CAF6F6-BD12-470C-B16A-488CA83705BD}"/>
              </a:ext>
            </a:extLst>
          </p:cNvPr>
          <p:cNvSpPr txBox="1"/>
          <p:nvPr/>
        </p:nvSpPr>
        <p:spPr>
          <a:xfrm>
            <a:off x="8217427" y="4790130"/>
            <a:ext cx="82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 분석</a:t>
            </a:r>
          </a:p>
        </p:txBody>
      </p:sp>
      <p:sp>
        <p:nvSpPr>
          <p:cNvPr id="787" name="사각형: 둥근 모서리 786">
            <a:extLst>
              <a:ext uri="{FF2B5EF4-FFF2-40B4-BE49-F238E27FC236}">
                <a16:creationId xmlns:a16="http://schemas.microsoft.com/office/drawing/2014/main" id="{3130E019-34DB-46EC-BF89-75F1BFE918D0}"/>
              </a:ext>
            </a:extLst>
          </p:cNvPr>
          <p:cNvSpPr/>
          <p:nvPr/>
        </p:nvSpPr>
        <p:spPr>
          <a:xfrm>
            <a:off x="8139656" y="5115583"/>
            <a:ext cx="929495" cy="26493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스코어링</a:t>
            </a:r>
          </a:p>
        </p:txBody>
      </p:sp>
      <p:sp>
        <p:nvSpPr>
          <p:cNvPr id="788" name="사각형: 둥근 모서리 787">
            <a:extLst>
              <a:ext uri="{FF2B5EF4-FFF2-40B4-BE49-F238E27FC236}">
                <a16:creationId xmlns:a16="http://schemas.microsoft.com/office/drawing/2014/main" id="{81B68965-BF88-4962-AEC4-72E191CCC562}"/>
              </a:ext>
            </a:extLst>
          </p:cNvPr>
          <p:cNvSpPr/>
          <p:nvPr/>
        </p:nvSpPr>
        <p:spPr>
          <a:xfrm>
            <a:off x="8139656" y="5431534"/>
            <a:ext cx="929495" cy="26493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데이터마이닝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9" name="사각형: 둥근 모서리 788">
            <a:extLst>
              <a:ext uri="{FF2B5EF4-FFF2-40B4-BE49-F238E27FC236}">
                <a16:creationId xmlns:a16="http://schemas.microsoft.com/office/drawing/2014/main" id="{C829EA99-7A7E-4745-B807-7B7A8F63A4B9}"/>
              </a:ext>
            </a:extLst>
          </p:cNvPr>
          <p:cNvSpPr/>
          <p:nvPr/>
        </p:nvSpPr>
        <p:spPr>
          <a:xfrm>
            <a:off x="8139656" y="5747013"/>
            <a:ext cx="929495" cy="26493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</a:t>
            </a:r>
          </a:p>
        </p:txBody>
      </p:sp>
      <p:sp>
        <p:nvSpPr>
          <p:cNvPr id="790" name="직사각형 789">
            <a:extLst>
              <a:ext uri="{FF2B5EF4-FFF2-40B4-BE49-F238E27FC236}">
                <a16:creationId xmlns:a16="http://schemas.microsoft.com/office/drawing/2014/main" id="{DF39A7D0-F435-437B-9DB3-CDEC012F79F8}"/>
              </a:ext>
            </a:extLst>
          </p:cNvPr>
          <p:cNvSpPr/>
          <p:nvPr/>
        </p:nvSpPr>
        <p:spPr>
          <a:xfrm>
            <a:off x="9859674" y="4779699"/>
            <a:ext cx="1306195" cy="287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가능</a:t>
            </a:r>
          </a:p>
        </p:txBody>
      </p:sp>
      <p:sp>
        <p:nvSpPr>
          <p:cNvPr id="793" name="사각형: 둥근 모서리 792">
            <a:extLst>
              <a:ext uri="{FF2B5EF4-FFF2-40B4-BE49-F238E27FC236}">
                <a16:creationId xmlns:a16="http://schemas.microsoft.com/office/drawing/2014/main" id="{FEF92443-E96F-48B6-B814-20F31DEB7352}"/>
              </a:ext>
            </a:extLst>
          </p:cNvPr>
          <p:cNvSpPr/>
          <p:nvPr/>
        </p:nvSpPr>
        <p:spPr>
          <a:xfrm>
            <a:off x="10038906" y="5272096"/>
            <a:ext cx="976844" cy="272394"/>
          </a:xfrm>
          <a:prstGeom prst="roundRect">
            <a:avLst>
              <a:gd name="adj" fmla="val 16667"/>
            </a:avLst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대시 보드</a:t>
            </a:r>
          </a:p>
        </p:txBody>
      </p:sp>
      <p:sp>
        <p:nvSpPr>
          <p:cNvPr id="794" name="사각형: 둥근 모서리 793">
            <a:extLst>
              <a:ext uri="{FF2B5EF4-FFF2-40B4-BE49-F238E27FC236}">
                <a16:creationId xmlns:a16="http://schemas.microsoft.com/office/drawing/2014/main" id="{F4B7F366-6B0D-48CF-9D1E-51275B23FA6C}"/>
              </a:ext>
            </a:extLst>
          </p:cNvPr>
          <p:cNvSpPr/>
          <p:nvPr/>
        </p:nvSpPr>
        <p:spPr>
          <a:xfrm>
            <a:off x="10038906" y="5607265"/>
            <a:ext cx="976844" cy="272394"/>
          </a:xfrm>
          <a:prstGeom prst="roundRect">
            <a:avLst>
              <a:gd name="adj" fmla="val 16667"/>
            </a:avLst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관리</a:t>
            </a:r>
          </a:p>
        </p:txBody>
      </p:sp>
      <p:sp>
        <p:nvSpPr>
          <p:cNvPr id="795" name="사각형: 둥근 모서리 794">
            <a:extLst>
              <a:ext uri="{FF2B5EF4-FFF2-40B4-BE49-F238E27FC236}">
                <a16:creationId xmlns:a16="http://schemas.microsoft.com/office/drawing/2014/main" id="{6A40F21E-072C-4587-A35A-D664C52A06C8}"/>
              </a:ext>
            </a:extLst>
          </p:cNvPr>
          <p:cNvSpPr/>
          <p:nvPr/>
        </p:nvSpPr>
        <p:spPr>
          <a:xfrm>
            <a:off x="10038906" y="5943207"/>
            <a:ext cx="976844" cy="272394"/>
          </a:xfrm>
          <a:prstGeom prst="roundRect">
            <a:avLst>
              <a:gd name="adj" fmla="val 16667"/>
            </a:avLst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엔진 관리</a:t>
            </a:r>
          </a:p>
        </p:txBody>
      </p:sp>
      <p:grpSp>
        <p:nvGrpSpPr>
          <p:cNvPr id="796" name="그룹 795">
            <a:extLst>
              <a:ext uri="{FF2B5EF4-FFF2-40B4-BE49-F238E27FC236}">
                <a16:creationId xmlns:a16="http://schemas.microsoft.com/office/drawing/2014/main" id="{E5A5E57A-BF91-4CDA-B5D9-78009C87DF3C}"/>
              </a:ext>
            </a:extLst>
          </p:cNvPr>
          <p:cNvGrpSpPr/>
          <p:nvPr/>
        </p:nvGrpSpPr>
        <p:grpSpPr>
          <a:xfrm>
            <a:off x="3047415" y="2425298"/>
            <a:ext cx="747425" cy="968360"/>
            <a:chOff x="3196500" y="2331415"/>
            <a:chExt cx="747425" cy="968360"/>
          </a:xfrm>
        </p:grpSpPr>
        <p:sp>
          <p:nvSpPr>
            <p:cNvPr id="797" name="TextBox 796">
              <a:extLst>
                <a:ext uri="{FF2B5EF4-FFF2-40B4-BE49-F238E27FC236}">
                  <a16:creationId xmlns:a16="http://schemas.microsoft.com/office/drawing/2014/main" id="{44F283AE-8927-44C0-BF4B-5F37A9710148}"/>
                </a:ext>
              </a:extLst>
            </p:cNvPr>
            <p:cNvSpPr txBox="1"/>
            <p:nvPr/>
          </p:nvSpPr>
          <p:spPr>
            <a:xfrm>
              <a:off x="3196500" y="2868888"/>
              <a:ext cx="74742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소셜</a:t>
              </a:r>
              <a:r>
                <a:rPr lang="en-US" altLang="ko-KR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</a:t>
              </a: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Crawler</a:t>
              </a:r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C95A23DA-1584-41AF-9F4F-60CFE0CEEC4F}"/>
                </a:ext>
              </a:extLst>
            </p:cNvPr>
            <p:cNvGrpSpPr/>
            <p:nvPr/>
          </p:nvGrpSpPr>
          <p:grpSpPr>
            <a:xfrm>
              <a:off x="3252635" y="2331415"/>
              <a:ext cx="517782" cy="500550"/>
              <a:chOff x="3205693" y="2709229"/>
              <a:chExt cx="517782" cy="500550"/>
            </a:xfrm>
            <a:solidFill>
              <a:srgbClr val="0563EB"/>
            </a:solidFill>
          </p:grpSpPr>
          <p:grpSp>
            <p:nvGrpSpPr>
              <p:cNvPr id="799" name="그룹 798">
                <a:extLst>
                  <a:ext uri="{FF2B5EF4-FFF2-40B4-BE49-F238E27FC236}">
                    <a16:creationId xmlns:a16="http://schemas.microsoft.com/office/drawing/2014/main" id="{28FB67F3-2DB1-45FC-808B-436894BF8769}"/>
                  </a:ext>
                </a:extLst>
              </p:cNvPr>
              <p:cNvGrpSpPr/>
              <p:nvPr/>
            </p:nvGrpSpPr>
            <p:grpSpPr>
              <a:xfrm>
                <a:off x="3628225" y="2709229"/>
                <a:ext cx="95250" cy="500550"/>
                <a:chOff x="3762864" y="2711896"/>
                <a:chExt cx="95250" cy="500550"/>
              </a:xfrm>
              <a:grpFill/>
            </p:grpSpPr>
            <p:sp>
              <p:nvSpPr>
                <p:cNvPr id="807" name="직사각형 806">
                  <a:extLst>
                    <a:ext uri="{FF2B5EF4-FFF2-40B4-BE49-F238E27FC236}">
                      <a16:creationId xmlns:a16="http://schemas.microsoft.com/office/drawing/2014/main" id="{72605335-0809-4B62-A720-BD66DA0AA26F}"/>
                    </a:ext>
                  </a:extLst>
                </p:cNvPr>
                <p:cNvSpPr/>
                <p:nvPr/>
              </p:nvSpPr>
              <p:spPr>
                <a:xfrm>
                  <a:off x="3762864" y="2711896"/>
                  <a:ext cx="95250" cy="133984"/>
                </a:xfrm>
                <a:prstGeom prst="rect">
                  <a:avLst/>
                </a:prstGeom>
                <a:solidFill>
                  <a:srgbClr val="37A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8" name="직사각형 807">
                  <a:extLst>
                    <a:ext uri="{FF2B5EF4-FFF2-40B4-BE49-F238E27FC236}">
                      <a16:creationId xmlns:a16="http://schemas.microsoft.com/office/drawing/2014/main" id="{FD5D530A-0459-4E33-9BD6-FC0525D146B7}"/>
                    </a:ext>
                  </a:extLst>
                </p:cNvPr>
                <p:cNvSpPr/>
                <p:nvPr/>
              </p:nvSpPr>
              <p:spPr>
                <a:xfrm>
                  <a:off x="3762864" y="2895179"/>
                  <a:ext cx="95250" cy="133984"/>
                </a:xfrm>
                <a:prstGeom prst="rect">
                  <a:avLst/>
                </a:prstGeom>
                <a:solidFill>
                  <a:srgbClr val="37A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9" name="직사각형 808">
                  <a:extLst>
                    <a:ext uri="{FF2B5EF4-FFF2-40B4-BE49-F238E27FC236}">
                      <a16:creationId xmlns:a16="http://schemas.microsoft.com/office/drawing/2014/main" id="{499A3C2E-66B2-496E-9E53-4C7937B36F51}"/>
                    </a:ext>
                  </a:extLst>
                </p:cNvPr>
                <p:cNvSpPr/>
                <p:nvPr/>
              </p:nvSpPr>
              <p:spPr>
                <a:xfrm>
                  <a:off x="3762864" y="3078462"/>
                  <a:ext cx="95250" cy="133984"/>
                </a:xfrm>
                <a:prstGeom prst="rect">
                  <a:avLst/>
                </a:prstGeom>
                <a:solidFill>
                  <a:srgbClr val="37A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9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800" name="그룹 799">
                <a:extLst>
                  <a:ext uri="{FF2B5EF4-FFF2-40B4-BE49-F238E27FC236}">
                    <a16:creationId xmlns:a16="http://schemas.microsoft.com/office/drawing/2014/main" id="{24397F4D-2579-4865-8492-A5B4F781E1D7}"/>
                  </a:ext>
                </a:extLst>
              </p:cNvPr>
              <p:cNvGrpSpPr/>
              <p:nvPr/>
            </p:nvGrpSpPr>
            <p:grpSpPr>
              <a:xfrm>
                <a:off x="3205693" y="2709229"/>
                <a:ext cx="346349" cy="461709"/>
                <a:chOff x="3205693" y="2709229"/>
                <a:chExt cx="346349" cy="461709"/>
              </a:xfrm>
              <a:grpFill/>
            </p:grpSpPr>
            <p:sp>
              <p:nvSpPr>
                <p:cNvPr id="801" name="이등변 삼각형 800">
                  <a:extLst>
                    <a:ext uri="{FF2B5EF4-FFF2-40B4-BE49-F238E27FC236}">
                      <a16:creationId xmlns:a16="http://schemas.microsoft.com/office/drawing/2014/main" id="{8D6045DD-4652-4308-B3EF-5A24548FAEE0}"/>
                    </a:ext>
                  </a:extLst>
                </p:cNvPr>
                <p:cNvSpPr/>
                <p:nvPr/>
              </p:nvSpPr>
              <p:spPr>
                <a:xfrm rot="5400000">
                  <a:off x="3441806" y="2716849"/>
                  <a:ext cx="110490" cy="9525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37A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2" name="이등변 삼각형 801">
                  <a:extLst>
                    <a:ext uri="{FF2B5EF4-FFF2-40B4-BE49-F238E27FC236}">
                      <a16:creationId xmlns:a16="http://schemas.microsoft.com/office/drawing/2014/main" id="{29FA89DA-D471-466B-ACE5-93D758F8FE07}"/>
                    </a:ext>
                  </a:extLst>
                </p:cNvPr>
                <p:cNvSpPr/>
                <p:nvPr/>
              </p:nvSpPr>
              <p:spPr>
                <a:xfrm rot="5400000">
                  <a:off x="3441806" y="3068068"/>
                  <a:ext cx="110490" cy="9525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37A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3" name="이등변 삼각형 802">
                  <a:extLst>
                    <a:ext uri="{FF2B5EF4-FFF2-40B4-BE49-F238E27FC236}">
                      <a16:creationId xmlns:a16="http://schemas.microsoft.com/office/drawing/2014/main" id="{C9F08CEE-ED00-42F7-B73C-75C88E500990}"/>
                    </a:ext>
                  </a:extLst>
                </p:cNvPr>
                <p:cNvSpPr/>
                <p:nvPr/>
              </p:nvSpPr>
              <p:spPr>
                <a:xfrm rot="5400000">
                  <a:off x="3449172" y="2889743"/>
                  <a:ext cx="110490" cy="9525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37A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9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04" name="직선 연결선 803">
                  <a:extLst>
                    <a:ext uri="{FF2B5EF4-FFF2-40B4-BE49-F238E27FC236}">
                      <a16:creationId xmlns:a16="http://schemas.microsoft.com/office/drawing/2014/main" id="{B54C9E33-6F7C-4721-A0D7-416F85819C59}"/>
                    </a:ext>
                  </a:extLst>
                </p:cNvPr>
                <p:cNvCxnSpPr/>
                <p:nvPr/>
              </p:nvCxnSpPr>
              <p:spPr>
                <a:xfrm>
                  <a:off x="3207353" y="2935794"/>
                  <a:ext cx="248840" cy="182044"/>
                </a:xfrm>
                <a:prstGeom prst="line">
                  <a:avLst/>
                </a:prstGeom>
                <a:grpFill/>
                <a:ln w="12700">
                  <a:solidFill>
                    <a:srgbClr val="37A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직선 연결선 804">
                  <a:extLst>
                    <a:ext uri="{FF2B5EF4-FFF2-40B4-BE49-F238E27FC236}">
                      <a16:creationId xmlns:a16="http://schemas.microsoft.com/office/drawing/2014/main" id="{FCE3ABB5-41AF-466D-921A-2ED42EA0296E}"/>
                    </a:ext>
                  </a:extLst>
                </p:cNvPr>
                <p:cNvCxnSpPr>
                  <a:endCxn id="803" idx="3"/>
                </p:cNvCxnSpPr>
                <p:nvPr/>
              </p:nvCxnSpPr>
              <p:spPr>
                <a:xfrm flipV="1">
                  <a:off x="3210201" y="2937368"/>
                  <a:ext cx="246591" cy="580"/>
                </a:xfrm>
                <a:prstGeom prst="line">
                  <a:avLst/>
                </a:prstGeom>
                <a:grpFill/>
                <a:ln w="12700">
                  <a:solidFill>
                    <a:srgbClr val="37A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직선 연결선 805">
                  <a:extLst>
                    <a:ext uri="{FF2B5EF4-FFF2-40B4-BE49-F238E27FC236}">
                      <a16:creationId xmlns:a16="http://schemas.microsoft.com/office/drawing/2014/main" id="{E10E68D7-BD10-479E-81A7-B50F8DC93844}"/>
                    </a:ext>
                  </a:extLst>
                </p:cNvPr>
                <p:cNvCxnSpPr>
                  <a:endCxn id="801" idx="1"/>
                </p:cNvCxnSpPr>
                <p:nvPr/>
              </p:nvCxnSpPr>
              <p:spPr>
                <a:xfrm flipV="1">
                  <a:off x="3205693" y="2736851"/>
                  <a:ext cx="291358" cy="205188"/>
                </a:xfrm>
                <a:prstGeom prst="line">
                  <a:avLst/>
                </a:prstGeom>
                <a:grpFill/>
                <a:ln w="12700">
                  <a:solidFill>
                    <a:srgbClr val="37A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16" name="사각형: 둥근 모서리 815">
            <a:extLst>
              <a:ext uri="{FF2B5EF4-FFF2-40B4-BE49-F238E27FC236}">
                <a16:creationId xmlns:a16="http://schemas.microsoft.com/office/drawing/2014/main" id="{D82D0858-79BF-42BC-92FF-459E7282AA42}"/>
              </a:ext>
            </a:extLst>
          </p:cNvPr>
          <p:cNvSpPr/>
          <p:nvPr/>
        </p:nvSpPr>
        <p:spPr>
          <a:xfrm>
            <a:off x="4884065" y="5976051"/>
            <a:ext cx="476251" cy="264388"/>
          </a:xfrm>
          <a:prstGeom prst="roundRect">
            <a:avLst>
              <a:gd name="adj" fmla="val 16667"/>
            </a:avLst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7" name="TextBox 816">
            <a:extLst>
              <a:ext uri="{FF2B5EF4-FFF2-40B4-BE49-F238E27FC236}">
                <a16:creationId xmlns:a16="http://schemas.microsoft.com/office/drawing/2014/main" id="{A2A26023-265E-4A7F-AFD5-D98D3F2C7976}"/>
              </a:ext>
            </a:extLst>
          </p:cNvPr>
          <p:cNvSpPr txBox="1"/>
          <p:nvPr/>
        </p:nvSpPr>
        <p:spPr>
          <a:xfrm>
            <a:off x="4825564" y="5947722"/>
            <a:ext cx="594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Data</a:t>
            </a:r>
          </a:p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Node #1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8" name="사각형: 둥근 모서리 817">
            <a:extLst>
              <a:ext uri="{FF2B5EF4-FFF2-40B4-BE49-F238E27FC236}">
                <a16:creationId xmlns:a16="http://schemas.microsoft.com/office/drawing/2014/main" id="{A91459EF-EE80-4AEB-832C-5BAA7403DB4C}"/>
              </a:ext>
            </a:extLst>
          </p:cNvPr>
          <p:cNvSpPr/>
          <p:nvPr/>
        </p:nvSpPr>
        <p:spPr>
          <a:xfrm>
            <a:off x="6130771" y="5984533"/>
            <a:ext cx="476251" cy="264388"/>
          </a:xfrm>
          <a:prstGeom prst="roundRect">
            <a:avLst>
              <a:gd name="adj" fmla="val 16667"/>
            </a:avLst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9" name="TextBox 818">
            <a:extLst>
              <a:ext uri="{FF2B5EF4-FFF2-40B4-BE49-F238E27FC236}">
                <a16:creationId xmlns:a16="http://schemas.microsoft.com/office/drawing/2014/main" id="{F06F8ABC-38EE-4D55-A8B0-CEDA07FC4839}"/>
              </a:ext>
            </a:extLst>
          </p:cNvPr>
          <p:cNvSpPr txBox="1"/>
          <p:nvPr/>
        </p:nvSpPr>
        <p:spPr>
          <a:xfrm>
            <a:off x="6072270" y="5954698"/>
            <a:ext cx="594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Data</a:t>
            </a:r>
          </a:p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Node #3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0" name="사각형: 둥근 모서리 819">
            <a:extLst>
              <a:ext uri="{FF2B5EF4-FFF2-40B4-BE49-F238E27FC236}">
                <a16:creationId xmlns:a16="http://schemas.microsoft.com/office/drawing/2014/main" id="{55AEB1DC-C27D-4837-861D-D51726526322}"/>
              </a:ext>
            </a:extLst>
          </p:cNvPr>
          <p:cNvSpPr/>
          <p:nvPr/>
        </p:nvSpPr>
        <p:spPr>
          <a:xfrm>
            <a:off x="5507418" y="5976051"/>
            <a:ext cx="476251" cy="264388"/>
          </a:xfrm>
          <a:prstGeom prst="roundRect">
            <a:avLst>
              <a:gd name="adj" fmla="val 16667"/>
            </a:avLst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1" name="TextBox 820">
            <a:extLst>
              <a:ext uri="{FF2B5EF4-FFF2-40B4-BE49-F238E27FC236}">
                <a16:creationId xmlns:a16="http://schemas.microsoft.com/office/drawing/2014/main" id="{B84C4CC3-6665-4899-A97C-B3564138EE3D}"/>
              </a:ext>
            </a:extLst>
          </p:cNvPr>
          <p:cNvSpPr txBox="1"/>
          <p:nvPr/>
        </p:nvSpPr>
        <p:spPr>
          <a:xfrm>
            <a:off x="5448917" y="5953234"/>
            <a:ext cx="594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Data</a:t>
            </a:r>
          </a:p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Node #2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2" name="사각형: 둥근 모서리 821">
            <a:extLst>
              <a:ext uri="{FF2B5EF4-FFF2-40B4-BE49-F238E27FC236}">
                <a16:creationId xmlns:a16="http://schemas.microsoft.com/office/drawing/2014/main" id="{C7017588-B405-4F1C-A973-96BA1F937995}"/>
              </a:ext>
            </a:extLst>
          </p:cNvPr>
          <p:cNvSpPr/>
          <p:nvPr/>
        </p:nvSpPr>
        <p:spPr>
          <a:xfrm>
            <a:off x="6754123" y="5985575"/>
            <a:ext cx="476251" cy="264388"/>
          </a:xfrm>
          <a:prstGeom prst="roundRect">
            <a:avLst>
              <a:gd name="adj" fmla="val 16667"/>
            </a:avLst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3" name="TextBox 822">
            <a:extLst>
              <a:ext uri="{FF2B5EF4-FFF2-40B4-BE49-F238E27FC236}">
                <a16:creationId xmlns:a16="http://schemas.microsoft.com/office/drawing/2014/main" id="{ACADBFEE-4EF2-4F04-BBA8-2BF1F4E21E1A}"/>
              </a:ext>
            </a:extLst>
          </p:cNvPr>
          <p:cNvSpPr txBox="1"/>
          <p:nvPr/>
        </p:nvSpPr>
        <p:spPr>
          <a:xfrm>
            <a:off x="6695622" y="5963006"/>
            <a:ext cx="594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Data</a:t>
            </a:r>
          </a:p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Node #4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4" name="그룹 823">
            <a:extLst>
              <a:ext uri="{FF2B5EF4-FFF2-40B4-BE49-F238E27FC236}">
                <a16:creationId xmlns:a16="http://schemas.microsoft.com/office/drawing/2014/main" id="{C05DDCE8-1C73-4442-89FE-AB0206B6AF6A}"/>
              </a:ext>
            </a:extLst>
          </p:cNvPr>
          <p:cNvGrpSpPr/>
          <p:nvPr/>
        </p:nvGrpSpPr>
        <p:grpSpPr>
          <a:xfrm>
            <a:off x="5376568" y="5436224"/>
            <a:ext cx="1485632" cy="288714"/>
            <a:chOff x="5343213" y="5363945"/>
            <a:chExt cx="1485632" cy="288714"/>
          </a:xfrm>
        </p:grpSpPr>
        <p:sp>
          <p:nvSpPr>
            <p:cNvPr id="825" name="자유형: 도형 824">
              <a:extLst>
                <a:ext uri="{FF2B5EF4-FFF2-40B4-BE49-F238E27FC236}">
                  <a16:creationId xmlns:a16="http://schemas.microsoft.com/office/drawing/2014/main" id="{43DB5A87-9C87-4905-B4FE-D31B5C63C246}"/>
                </a:ext>
              </a:extLst>
            </p:cNvPr>
            <p:cNvSpPr/>
            <p:nvPr/>
          </p:nvSpPr>
          <p:spPr>
            <a:xfrm>
              <a:off x="5343213" y="5367709"/>
              <a:ext cx="1299172" cy="284519"/>
            </a:xfrm>
            <a:custGeom>
              <a:avLst/>
              <a:gdLst>
                <a:gd name="connsiteX0" fmla="*/ 37876 w 1299172"/>
                <a:gd name="connsiteY0" fmla="*/ 0 h 284519"/>
                <a:gd name="connsiteX1" fmla="*/ 1007492 w 1299172"/>
                <a:gd name="connsiteY1" fmla="*/ 0 h 284519"/>
                <a:gd name="connsiteX2" fmla="*/ 1045368 w 1299172"/>
                <a:gd name="connsiteY2" fmla="*/ 37876 h 284519"/>
                <a:gd name="connsiteX3" fmla="*/ 1045368 w 1299172"/>
                <a:gd name="connsiteY3" fmla="*/ 57265 h 284519"/>
                <a:gd name="connsiteX4" fmla="*/ 1261296 w 1299172"/>
                <a:gd name="connsiteY4" fmla="*/ 57265 h 284519"/>
                <a:gd name="connsiteX5" fmla="*/ 1299172 w 1299172"/>
                <a:gd name="connsiteY5" fmla="*/ 95141 h 284519"/>
                <a:gd name="connsiteX6" fmla="*/ 1299172 w 1299172"/>
                <a:gd name="connsiteY6" fmla="*/ 246643 h 284519"/>
                <a:gd name="connsiteX7" fmla="*/ 1261296 w 1299172"/>
                <a:gd name="connsiteY7" fmla="*/ 284519 h 284519"/>
                <a:gd name="connsiteX8" fmla="*/ 291680 w 1299172"/>
                <a:gd name="connsiteY8" fmla="*/ 284519 h 284519"/>
                <a:gd name="connsiteX9" fmla="*/ 253804 w 1299172"/>
                <a:gd name="connsiteY9" fmla="*/ 246643 h 284519"/>
                <a:gd name="connsiteX10" fmla="*/ 253804 w 1299172"/>
                <a:gd name="connsiteY10" fmla="*/ 227254 h 284519"/>
                <a:gd name="connsiteX11" fmla="*/ 37876 w 1299172"/>
                <a:gd name="connsiteY11" fmla="*/ 227254 h 284519"/>
                <a:gd name="connsiteX12" fmla="*/ 0 w 1299172"/>
                <a:gd name="connsiteY12" fmla="*/ 189378 h 284519"/>
                <a:gd name="connsiteX13" fmla="*/ 0 w 1299172"/>
                <a:gd name="connsiteY13" fmla="*/ 37876 h 284519"/>
                <a:gd name="connsiteX14" fmla="*/ 37876 w 1299172"/>
                <a:gd name="connsiteY14" fmla="*/ 0 h 28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9172" h="284519">
                  <a:moveTo>
                    <a:pt x="37876" y="0"/>
                  </a:moveTo>
                  <a:lnTo>
                    <a:pt x="1007492" y="0"/>
                  </a:lnTo>
                  <a:cubicBezTo>
                    <a:pt x="1028410" y="0"/>
                    <a:pt x="1045368" y="16958"/>
                    <a:pt x="1045368" y="37876"/>
                  </a:cubicBezTo>
                  <a:lnTo>
                    <a:pt x="1045368" y="57265"/>
                  </a:lnTo>
                  <a:lnTo>
                    <a:pt x="1261296" y="57265"/>
                  </a:lnTo>
                  <a:cubicBezTo>
                    <a:pt x="1282214" y="57265"/>
                    <a:pt x="1299172" y="74223"/>
                    <a:pt x="1299172" y="95141"/>
                  </a:cubicBezTo>
                  <a:lnTo>
                    <a:pt x="1299172" y="246643"/>
                  </a:lnTo>
                  <a:cubicBezTo>
                    <a:pt x="1299172" y="267561"/>
                    <a:pt x="1282214" y="284519"/>
                    <a:pt x="1261296" y="284519"/>
                  </a:cubicBezTo>
                  <a:lnTo>
                    <a:pt x="291680" y="284519"/>
                  </a:lnTo>
                  <a:cubicBezTo>
                    <a:pt x="270762" y="284519"/>
                    <a:pt x="253804" y="267561"/>
                    <a:pt x="253804" y="246643"/>
                  </a:cubicBezTo>
                  <a:lnTo>
                    <a:pt x="253804" y="227254"/>
                  </a:lnTo>
                  <a:lnTo>
                    <a:pt x="37876" y="227254"/>
                  </a:lnTo>
                  <a:cubicBezTo>
                    <a:pt x="16958" y="227254"/>
                    <a:pt x="0" y="210296"/>
                    <a:pt x="0" y="189378"/>
                  </a:cubicBezTo>
                  <a:lnTo>
                    <a:pt x="0" y="37876"/>
                  </a:lnTo>
                  <a:cubicBezTo>
                    <a:pt x="0" y="16958"/>
                    <a:pt x="16958" y="0"/>
                    <a:pt x="37876" y="0"/>
                  </a:cubicBezTo>
                  <a:close/>
                </a:path>
              </a:pathLst>
            </a:custGeom>
            <a:solidFill>
              <a:srgbClr val="37A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826" name="TextBox 825">
              <a:extLst>
                <a:ext uri="{FF2B5EF4-FFF2-40B4-BE49-F238E27FC236}">
                  <a16:creationId xmlns:a16="http://schemas.microsoft.com/office/drawing/2014/main" id="{73B658B2-5594-4A88-BDF9-6CECF3FEDAEA}"/>
                </a:ext>
              </a:extLst>
            </p:cNvPr>
            <p:cNvSpPr txBox="1"/>
            <p:nvPr/>
          </p:nvSpPr>
          <p:spPr>
            <a:xfrm>
              <a:off x="5348450" y="5363945"/>
              <a:ext cx="102743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</a:rPr>
                <a:t>Name Node #1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7" name="TextBox 826">
              <a:extLst>
                <a:ext uri="{FF2B5EF4-FFF2-40B4-BE49-F238E27FC236}">
                  <a16:creationId xmlns:a16="http://schemas.microsoft.com/office/drawing/2014/main" id="{AE237BF6-B5B5-4985-977D-9F1F8E085676}"/>
                </a:ext>
              </a:extLst>
            </p:cNvPr>
            <p:cNvSpPr txBox="1"/>
            <p:nvPr/>
          </p:nvSpPr>
          <p:spPr>
            <a:xfrm>
              <a:off x="6292888" y="5421827"/>
              <a:ext cx="5359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</a:rPr>
                <a:t>#2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828" name="직선 연결선 827">
            <a:extLst>
              <a:ext uri="{FF2B5EF4-FFF2-40B4-BE49-F238E27FC236}">
                <a16:creationId xmlns:a16="http://schemas.microsoft.com/office/drawing/2014/main" id="{781BB172-4760-4341-8EC4-E9C36187E939}"/>
              </a:ext>
            </a:extLst>
          </p:cNvPr>
          <p:cNvCxnSpPr>
            <a:cxnSpLocks/>
          </p:cNvCxnSpPr>
          <p:nvPr/>
        </p:nvCxnSpPr>
        <p:spPr>
          <a:xfrm>
            <a:off x="5066339" y="5828219"/>
            <a:ext cx="1945485" cy="2644"/>
          </a:xfrm>
          <a:prstGeom prst="line">
            <a:avLst/>
          </a:prstGeom>
          <a:ln w="28575">
            <a:solidFill>
              <a:srgbClr val="37A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직선 연결선 828">
            <a:extLst>
              <a:ext uri="{FF2B5EF4-FFF2-40B4-BE49-F238E27FC236}">
                <a16:creationId xmlns:a16="http://schemas.microsoft.com/office/drawing/2014/main" id="{95CDF8A8-B11B-4B52-A22F-354648DC486B}"/>
              </a:ext>
            </a:extLst>
          </p:cNvPr>
          <p:cNvCxnSpPr>
            <a:cxnSpLocks/>
          </p:cNvCxnSpPr>
          <p:nvPr/>
        </p:nvCxnSpPr>
        <p:spPr>
          <a:xfrm>
            <a:off x="6086177" y="5696637"/>
            <a:ext cx="0" cy="135874"/>
          </a:xfrm>
          <a:prstGeom prst="line">
            <a:avLst/>
          </a:prstGeom>
          <a:ln w="28575">
            <a:solidFill>
              <a:srgbClr val="37A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직선 연결선 829">
            <a:extLst>
              <a:ext uri="{FF2B5EF4-FFF2-40B4-BE49-F238E27FC236}">
                <a16:creationId xmlns:a16="http://schemas.microsoft.com/office/drawing/2014/main" id="{290183C5-6993-4A09-A534-D386E968F15C}"/>
              </a:ext>
            </a:extLst>
          </p:cNvPr>
          <p:cNvCxnSpPr>
            <a:cxnSpLocks/>
          </p:cNvCxnSpPr>
          <p:nvPr/>
        </p:nvCxnSpPr>
        <p:spPr>
          <a:xfrm>
            <a:off x="5079395" y="5825376"/>
            <a:ext cx="0" cy="60464"/>
          </a:xfrm>
          <a:prstGeom prst="line">
            <a:avLst/>
          </a:prstGeom>
          <a:ln w="28575">
            <a:solidFill>
              <a:srgbClr val="37A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직선 연결선 830">
            <a:extLst>
              <a:ext uri="{FF2B5EF4-FFF2-40B4-BE49-F238E27FC236}">
                <a16:creationId xmlns:a16="http://schemas.microsoft.com/office/drawing/2014/main" id="{24098D60-76E1-4474-A7F4-9940210E910F}"/>
              </a:ext>
            </a:extLst>
          </p:cNvPr>
          <p:cNvCxnSpPr>
            <a:cxnSpLocks/>
          </p:cNvCxnSpPr>
          <p:nvPr/>
        </p:nvCxnSpPr>
        <p:spPr>
          <a:xfrm>
            <a:off x="5750305" y="5831027"/>
            <a:ext cx="0" cy="60464"/>
          </a:xfrm>
          <a:prstGeom prst="line">
            <a:avLst/>
          </a:prstGeom>
          <a:ln w="28575">
            <a:solidFill>
              <a:srgbClr val="37A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직선 연결선 831">
            <a:extLst>
              <a:ext uri="{FF2B5EF4-FFF2-40B4-BE49-F238E27FC236}">
                <a16:creationId xmlns:a16="http://schemas.microsoft.com/office/drawing/2014/main" id="{D10390AD-EE60-4644-9803-9BFD057722DC}"/>
              </a:ext>
            </a:extLst>
          </p:cNvPr>
          <p:cNvCxnSpPr>
            <a:cxnSpLocks/>
          </p:cNvCxnSpPr>
          <p:nvPr/>
        </p:nvCxnSpPr>
        <p:spPr>
          <a:xfrm>
            <a:off x="6367559" y="5837037"/>
            <a:ext cx="0" cy="60464"/>
          </a:xfrm>
          <a:prstGeom prst="line">
            <a:avLst/>
          </a:prstGeom>
          <a:ln w="28575">
            <a:solidFill>
              <a:srgbClr val="37A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직선 연결선 832">
            <a:extLst>
              <a:ext uri="{FF2B5EF4-FFF2-40B4-BE49-F238E27FC236}">
                <a16:creationId xmlns:a16="http://schemas.microsoft.com/office/drawing/2014/main" id="{F1FE52A3-2382-4727-9C2F-B7A116B4DF05}"/>
              </a:ext>
            </a:extLst>
          </p:cNvPr>
          <p:cNvCxnSpPr>
            <a:cxnSpLocks/>
          </p:cNvCxnSpPr>
          <p:nvPr/>
        </p:nvCxnSpPr>
        <p:spPr>
          <a:xfrm>
            <a:off x="6997841" y="5832511"/>
            <a:ext cx="0" cy="60464"/>
          </a:xfrm>
          <a:prstGeom prst="line">
            <a:avLst/>
          </a:prstGeom>
          <a:ln w="28575">
            <a:solidFill>
              <a:srgbClr val="37A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4" name="이등변 삼각형 833">
            <a:extLst>
              <a:ext uri="{FF2B5EF4-FFF2-40B4-BE49-F238E27FC236}">
                <a16:creationId xmlns:a16="http://schemas.microsoft.com/office/drawing/2014/main" id="{EDD6E310-9EE5-43BD-AACD-7B96BA22290F}"/>
              </a:ext>
            </a:extLst>
          </p:cNvPr>
          <p:cNvSpPr/>
          <p:nvPr/>
        </p:nvSpPr>
        <p:spPr>
          <a:xfrm rot="10800000">
            <a:off x="5028451" y="5872346"/>
            <a:ext cx="100778" cy="86878"/>
          </a:xfrm>
          <a:prstGeom prst="triangle">
            <a:avLst>
              <a:gd name="adj" fmla="val 50000"/>
            </a:avLst>
          </a:prstGeom>
          <a:solidFill>
            <a:srgbClr val="37AEFF"/>
          </a:solidFill>
          <a:ln>
            <a:solidFill>
              <a:srgbClr val="37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5" name="이등변 삼각형 834">
            <a:extLst>
              <a:ext uri="{FF2B5EF4-FFF2-40B4-BE49-F238E27FC236}">
                <a16:creationId xmlns:a16="http://schemas.microsoft.com/office/drawing/2014/main" id="{0DAD03B9-0B7A-4E93-BD8E-43321F8983B7}"/>
              </a:ext>
            </a:extLst>
          </p:cNvPr>
          <p:cNvSpPr/>
          <p:nvPr/>
        </p:nvSpPr>
        <p:spPr>
          <a:xfrm rot="10800000">
            <a:off x="5695621" y="5880455"/>
            <a:ext cx="100778" cy="86878"/>
          </a:xfrm>
          <a:prstGeom prst="triangle">
            <a:avLst>
              <a:gd name="adj" fmla="val 50000"/>
            </a:avLst>
          </a:prstGeom>
          <a:solidFill>
            <a:srgbClr val="37AEFF"/>
          </a:solidFill>
          <a:ln>
            <a:solidFill>
              <a:srgbClr val="37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6" name="이등변 삼각형 835">
            <a:extLst>
              <a:ext uri="{FF2B5EF4-FFF2-40B4-BE49-F238E27FC236}">
                <a16:creationId xmlns:a16="http://schemas.microsoft.com/office/drawing/2014/main" id="{945B08FC-B30A-408E-85D0-D912807077E3}"/>
              </a:ext>
            </a:extLst>
          </p:cNvPr>
          <p:cNvSpPr/>
          <p:nvPr/>
        </p:nvSpPr>
        <p:spPr>
          <a:xfrm rot="10800000">
            <a:off x="6317171" y="5885201"/>
            <a:ext cx="100778" cy="86878"/>
          </a:xfrm>
          <a:prstGeom prst="triangle">
            <a:avLst>
              <a:gd name="adj" fmla="val 50000"/>
            </a:avLst>
          </a:prstGeom>
          <a:solidFill>
            <a:srgbClr val="37AEFF"/>
          </a:solidFill>
          <a:ln>
            <a:solidFill>
              <a:srgbClr val="37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7" name="이등변 삼각형 836">
            <a:extLst>
              <a:ext uri="{FF2B5EF4-FFF2-40B4-BE49-F238E27FC236}">
                <a16:creationId xmlns:a16="http://schemas.microsoft.com/office/drawing/2014/main" id="{03F4ED0A-2E50-4158-9CEE-4A3919F27A1C}"/>
              </a:ext>
            </a:extLst>
          </p:cNvPr>
          <p:cNvSpPr/>
          <p:nvPr/>
        </p:nvSpPr>
        <p:spPr>
          <a:xfrm rot="10800000">
            <a:off x="6937781" y="5884089"/>
            <a:ext cx="100778" cy="86878"/>
          </a:xfrm>
          <a:prstGeom prst="triangle">
            <a:avLst>
              <a:gd name="adj" fmla="val 50000"/>
            </a:avLst>
          </a:prstGeom>
          <a:solidFill>
            <a:srgbClr val="37AEFF"/>
          </a:solidFill>
          <a:ln>
            <a:solidFill>
              <a:srgbClr val="37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39" name="그룹 838">
            <a:extLst>
              <a:ext uri="{FF2B5EF4-FFF2-40B4-BE49-F238E27FC236}">
                <a16:creationId xmlns:a16="http://schemas.microsoft.com/office/drawing/2014/main" id="{C7E58C3B-159A-43A9-BFD7-012C80B65BE1}"/>
              </a:ext>
            </a:extLst>
          </p:cNvPr>
          <p:cNvGrpSpPr/>
          <p:nvPr/>
        </p:nvGrpSpPr>
        <p:grpSpPr>
          <a:xfrm>
            <a:off x="1060820" y="3718580"/>
            <a:ext cx="909244" cy="563565"/>
            <a:chOff x="1209905" y="3607802"/>
            <a:chExt cx="909244" cy="563565"/>
          </a:xfrm>
        </p:grpSpPr>
        <p:grpSp>
          <p:nvGrpSpPr>
            <p:cNvPr id="840" name="그룹 839">
              <a:extLst>
                <a:ext uri="{FF2B5EF4-FFF2-40B4-BE49-F238E27FC236}">
                  <a16:creationId xmlns:a16="http://schemas.microsoft.com/office/drawing/2014/main" id="{6A564461-5592-448F-94C8-32BB0B01268C}"/>
                </a:ext>
              </a:extLst>
            </p:cNvPr>
            <p:cNvGrpSpPr/>
            <p:nvPr/>
          </p:nvGrpSpPr>
          <p:grpSpPr>
            <a:xfrm>
              <a:off x="1209905" y="3607802"/>
              <a:ext cx="909244" cy="321554"/>
              <a:chOff x="1112127" y="3602224"/>
              <a:chExt cx="1090456" cy="385640"/>
            </a:xfrm>
          </p:grpSpPr>
          <p:pic>
            <p:nvPicPr>
              <p:cNvPr id="842" name="그래픽 217">
                <a:extLst>
                  <a:ext uri="{FF2B5EF4-FFF2-40B4-BE49-F238E27FC236}">
                    <a16:creationId xmlns:a16="http://schemas.microsoft.com/office/drawing/2014/main" id="{E246E321-6533-4ED3-981E-358ED234E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519010" y="3602224"/>
                <a:ext cx="299941" cy="385640"/>
              </a:xfrm>
              <a:prstGeom prst="rect">
                <a:avLst/>
              </a:prstGeom>
            </p:spPr>
          </p:pic>
          <p:pic>
            <p:nvPicPr>
              <p:cNvPr id="843" name="그래픽 218">
                <a:extLst>
                  <a:ext uri="{FF2B5EF4-FFF2-40B4-BE49-F238E27FC236}">
                    <a16:creationId xmlns:a16="http://schemas.microsoft.com/office/drawing/2014/main" id="{167136D8-09A9-43C8-A29A-CCAB722258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12127" y="3602224"/>
                <a:ext cx="300669" cy="385640"/>
              </a:xfrm>
              <a:prstGeom prst="rect">
                <a:avLst/>
              </a:prstGeom>
            </p:spPr>
          </p:pic>
          <p:pic>
            <p:nvPicPr>
              <p:cNvPr id="844" name="그래픽 220">
                <a:extLst>
                  <a:ext uri="{FF2B5EF4-FFF2-40B4-BE49-F238E27FC236}">
                    <a16:creationId xmlns:a16="http://schemas.microsoft.com/office/drawing/2014/main" id="{B457BA7B-3AD1-45E0-B4AF-36D54CA6D6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901915" y="3602224"/>
                <a:ext cx="300668" cy="385640"/>
              </a:xfrm>
              <a:prstGeom prst="rect">
                <a:avLst/>
              </a:prstGeom>
            </p:spPr>
          </p:pic>
        </p:grpSp>
        <p:sp>
          <p:nvSpPr>
            <p:cNvPr id="841" name="TextBox 840">
              <a:extLst>
                <a:ext uri="{FF2B5EF4-FFF2-40B4-BE49-F238E27FC236}">
                  <a16:creationId xmlns:a16="http://schemas.microsoft.com/office/drawing/2014/main" id="{AE06C841-3D51-4D38-B4BD-221D2F18FD7A}"/>
                </a:ext>
              </a:extLst>
            </p:cNvPr>
            <p:cNvSpPr txBox="1"/>
            <p:nvPr/>
          </p:nvSpPr>
          <p:spPr>
            <a:xfrm>
              <a:off x="1429675" y="3940535"/>
              <a:ext cx="4633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</a:t>
              </a:r>
            </a:p>
          </p:txBody>
        </p:sp>
      </p:grpSp>
      <p:grpSp>
        <p:nvGrpSpPr>
          <p:cNvPr id="849" name="그룹 848">
            <a:extLst>
              <a:ext uri="{FF2B5EF4-FFF2-40B4-BE49-F238E27FC236}">
                <a16:creationId xmlns:a16="http://schemas.microsoft.com/office/drawing/2014/main" id="{7046A3D6-778C-4FF1-839A-5EB69B12DB26}"/>
              </a:ext>
            </a:extLst>
          </p:cNvPr>
          <p:cNvGrpSpPr/>
          <p:nvPr/>
        </p:nvGrpSpPr>
        <p:grpSpPr>
          <a:xfrm>
            <a:off x="1284646" y="5222605"/>
            <a:ext cx="442088" cy="398923"/>
            <a:chOff x="-485355" y="3290547"/>
            <a:chExt cx="211260" cy="190633"/>
          </a:xfrm>
          <a:solidFill>
            <a:srgbClr val="19A2FF"/>
          </a:solidFill>
        </p:grpSpPr>
        <p:pic>
          <p:nvPicPr>
            <p:cNvPr id="850" name="그래픽 252">
              <a:extLst>
                <a:ext uri="{FF2B5EF4-FFF2-40B4-BE49-F238E27FC236}">
                  <a16:creationId xmlns:a16="http://schemas.microsoft.com/office/drawing/2014/main" id="{2C8A71E9-1E23-4EF5-B9D0-5A2522C06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-485355" y="3290547"/>
              <a:ext cx="171450" cy="1238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51" name="그래픽 253">
              <a:extLst>
                <a:ext uri="{FF2B5EF4-FFF2-40B4-BE49-F238E27FC236}">
                  <a16:creationId xmlns:a16="http://schemas.microsoft.com/office/drawing/2014/main" id="{769AA12D-6202-45DD-9496-94F9CEB5F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-467773" y="3324300"/>
              <a:ext cx="171450" cy="1238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52" name="그래픽 254">
              <a:extLst>
                <a:ext uri="{FF2B5EF4-FFF2-40B4-BE49-F238E27FC236}">
                  <a16:creationId xmlns:a16="http://schemas.microsoft.com/office/drawing/2014/main" id="{B791DB2F-9551-4B63-9953-17275BBF2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-445545" y="3357355"/>
              <a:ext cx="171450" cy="123825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858" name="그림 857">
            <a:extLst>
              <a:ext uri="{FF2B5EF4-FFF2-40B4-BE49-F238E27FC236}">
                <a16:creationId xmlns:a16="http://schemas.microsoft.com/office/drawing/2014/main" id="{59791262-B52E-48D4-BE48-57361129A72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021403" y="4568881"/>
            <a:ext cx="342521" cy="264934"/>
          </a:xfrm>
          <a:prstGeom prst="rect">
            <a:avLst/>
          </a:prstGeom>
        </p:spPr>
      </p:pic>
      <p:pic>
        <p:nvPicPr>
          <p:cNvPr id="859" name="그래픽 268">
            <a:extLst>
              <a:ext uri="{FF2B5EF4-FFF2-40B4-BE49-F238E27FC236}">
                <a16:creationId xmlns:a16="http://schemas.microsoft.com/office/drawing/2014/main" id="{A5DD980A-A1C9-4029-BF65-6263B540FAF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706988" y="2575878"/>
            <a:ext cx="270772" cy="347295"/>
          </a:xfrm>
          <a:prstGeom prst="rect">
            <a:avLst/>
          </a:prstGeom>
        </p:spPr>
      </p:pic>
      <p:sp>
        <p:nvSpPr>
          <p:cNvPr id="862" name="TextBox 861">
            <a:extLst>
              <a:ext uri="{FF2B5EF4-FFF2-40B4-BE49-F238E27FC236}">
                <a16:creationId xmlns:a16="http://schemas.microsoft.com/office/drawing/2014/main" id="{3E371D7E-6011-4FC2-9FEA-F2BEF7EE3177}"/>
              </a:ext>
            </a:extLst>
          </p:cNvPr>
          <p:cNvSpPr txBox="1"/>
          <p:nvPr/>
        </p:nvSpPr>
        <p:spPr>
          <a:xfrm>
            <a:off x="1089984" y="2665308"/>
            <a:ext cx="4389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</a:p>
        </p:txBody>
      </p:sp>
      <p:sp>
        <p:nvSpPr>
          <p:cNvPr id="865" name="오른쪽 화살표 287">
            <a:extLst>
              <a:ext uri="{FF2B5EF4-FFF2-40B4-BE49-F238E27FC236}">
                <a16:creationId xmlns:a16="http://schemas.microsoft.com/office/drawing/2014/main" id="{BB22FA64-B843-42FB-8543-073392342A41}"/>
              </a:ext>
            </a:extLst>
          </p:cNvPr>
          <p:cNvSpPr/>
          <p:nvPr/>
        </p:nvSpPr>
        <p:spPr>
          <a:xfrm>
            <a:off x="2214072" y="3058866"/>
            <a:ext cx="427384" cy="3619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66" name="오른쪽 화살표 288">
            <a:extLst>
              <a:ext uri="{FF2B5EF4-FFF2-40B4-BE49-F238E27FC236}">
                <a16:creationId xmlns:a16="http://schemas.microsoft.com/office/drawing/2014/main" id="{FE0FC2CA-181D-47ED-971D-B75996DCF14F}"/>
              </a:ext>
            </a:extLst>
          </p:cNvPr>
          <p:cNvSpPr/>
          <p:nvPr/>
        </p:nvSpPr>
        <p:spPr>
          <a:xfrm>
            <a:off x="2232526" y="5110347"/>
            <a:ext cx="427384" cy="3619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FFFFFF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867" name="오른쪽 화살표 291">
            <a:extLst>
              <a:ext uri="{FF2B5EF4-FFF2-40B4-BE49-F238E27FC236}">
                <a16:creationId xmlns:a16="http://schemas.microsoft.com/office/drawing/2014/main" id="{018FDCD1-BBEF-40F7-9EE8-BF9507F94A7C}"/>
              </a:ext>
            </a:extLst>
          </p:cNvPr>
          <p:cNvSpPr/>
          <p:nvPr/>
        </p:nvSpPr>
        <p:spPr>
          <a:xfrm>
            <a:off x="4153834" y="5681589"/>
            <a:ext cx="447675" cy="3619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868" name="오른쪽 화살표 292">
            <a:extLst>
              <a:ext uri="{FF2B5EF4-FFF2-40B4-BE49-F238E27FC236}">
                <a16:creationId xmlns:a16="http://schemas.microsoft.com/office/drawing/2014/main" id="{D4639DCF-504A-46FC-8878-30A5AF793038}"/>
              </a:ext>
            </a:extLst>
          </p:cNvPr>
          <p:cNvSpPr/>
          <p:nvPr/>
        </p:nvSpPr>
        <p:spPr>
          <a:xfrm>
            <a:off x="7435196" y="5681589"/>
            <a:ext cx="447675" cy="3619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869" name="오른쪽 화살표 293">
            <a:extLst>
              <a:ext uri="{FF2B5EF4-FFF2-40B4-BE49-F238E27FC236}">
                <a16:creationId xmlns:a16="http://schemas.microsoft.com/office/drawing/2014/main" id="{CD4BAC1F-BAAC-405A-ADD3-C7CE46C461B1}"/>
              </a:ext>
            </a:extLst>
          </p:cNvPr>
          <p:cNvSpPr/>
          <p:nvPr/>
        </p:nvSpPr>
        <p:spPr>
          <a:xfrm>
            <a:off x="7409683" y="2624812"/>
            <a:ext cx="447675" cy="3619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870" name="오른쪽 화살표 294">
            <a:extLst>
              <a:ext uri="{FF2B5EF4-FFF2-40B4-BE49-F238E27FC236}">
                <a16:creationId xmlns:a16="http://schemas.microsoft.com/office/drawing/2014/main" id="{A49BDECF-3906-4C7F-80D4-D610F14C5F26}"/>
              </a:ext>
            </a:extLst>
          </p:cNvPr>
          <p:cNvSpPr/>
          <p:nvPr/>
        </p:nvSpPr>
        <p:spPr>
          <a:xfrm>
            <a:off x="9368771" y="4011039"/>
            <a:ext cx="447675" cy="3619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871" name="오른쪽 화살표 295">
            <a:extLst>
              <a:ext uri="{FF2B5EF4-FFF2-40B4-BE49-F238E27FC236}">
                <a16:creationId xmlns:a16="http://schemas.microsoft.com/office/drawing/2014/main" id="{D65FF798-0C66-4C09-A9B1-44EEFE43DD3D}"/>
              </a:ext>
            </a:extLst>
          </p:cNvPr>
          <p:cNvSpPr/>
          <p:nvPr/>
        </p:nvSpPr>
        <p:spPr>
          <a:xfrm>
            <a:off x="9368771" y="2639439"/>
            <a:ext cx="447675" cy="3619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굴림"/>
              <a:ea typeface="굴림"/>
              <a:cs typeface="굴림"/>
            </a:endParaRPr>
          </a:p>
        </p:txBody>
      </p:sp>
      <p:cxnSp>
        <p:nvCxnSpPr>
          <p:cNvPr id="872" name="직선 화살표 연결선 871">
            <a:extLst>
              <a:ext uri="{FF2B5EF4-FFF2-40B4-BE49-F238E27FC236}">
                <a16:creationId xmlns:a16="http://schemas.microsoft.com/office/drawing/2014/main" id="{2125639F-3F1F-4057-AE0E-BF3325043408}"/>
              </a:ext>
            </a:extLst>
          </p:cNvPr>
          <p:cNvCxnSpPr>
            <a:cxnSpLocks/>
          </p:cNvCxnSpPr>
          <p:nvPr/>
        </p:nvCxnSpPr>
        <p:spPr>
          <a:xfrm rot="16200000">
            <a:off x="6380808" y="3648183"/>
            <a:ext cx="284156" cy="0"/>
          </a:xfrm>
          <a:prstGeom prst="straightConnector1">
            <a:avLst/>
          </a:prstGeom>
          <a:noFill/>
          <a:ln w="38100" cap="flat" cmpd="sng" algn="ctr">
            <a:solidFill>
              <a:srgbClr val="4E71E2"/>
            </a:solidFill>
            <a:prstDash val="solid"/>
            <a:tailEnd type="arrow"/>
          </a:ln>
        </p:spPr>
      </p:cxnSp>
      <p:cxnSp>
        <p:nvCxnSpPr>
          <p:cNvPr id="873" name="직선 화살표 연결선 872">
            <a:extLst>
              <a:ext uri="{FF2B5EF4-FFF2-40B4-BE49-F238E27FC236}">
                <a16:creationId xmlns:a16="http://schemas.microsoft.com/office/drawing/2014/main" id="{DA53DD8E-4921-4DAB-ABAA-E9839FE1B953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93947" y="4349969"/>
            <a:ext cx="334484" cy="0"/>
          </a:xfrm>
          <a:prstGeom prst="straightConnector1">
            <a:avLst/>
          </a:prstGeom>
          <a:noFill/>
          <a:ln w="38100" cap="flat" cmpd="sng" algn="ctr">
            <a:solidFill>
              <a:srgbClr val="4E71E2"/>
            </a:solidFill>
            <a:prstDash val="solid"/>
            <a:tailEnd type="arrow"/>
          </a:ln>
        </p:spPr>
      </p:cxnSp>
      <p:pic>
        <p:nvPicPr>
          <p:cNvPr id="874" name="그림 873">
            <a:extLst>
              <a:ext uri="{FF2B5EF4-FFF2-40B4-BE49-F238E27FC236}">
                <a16:creationId xmlns:a16="http://schemas.microsoft.com/office/drawing/2014/main" id="{9873A20D-F357-494E-AC0C-0C60A700081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996626" y="2736796"/>
            <a:ext cx="508217" cy="480663"/>
          </a:xfrm>
          <a:prstGeom prst="rect">
            <a:avLst/>
          </a:prstGeom>
        </p:spPr>
      </p:pic>
      <p:pic>
        <p:nvPicPr>
          <p:cNvPr id="875" name="그림 874">
            <a:extLst>
              <a:ext uri="{FF2B5EF4-FFF2-40B4-BE49-F238E27FC236}">
                <a16:creationId xmlns:a16="http://schemas.microsoft.com/office/drawing/2014/main" id="{E5322155-AA16-4C24-AEED-66045BA8CBA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0540345" y="2712040"/>
            <a:ext cx="544884" cy="515342"/>
          </a:xfrm>
          <a:prstGeom prst="rect">
            <a:avLst/>
          </a:prstGeom>
        </p:spPr>
      </p:pic>
      <p:pic>
        <p:nvPicPr>
          <p:cNvPr id="876" name="그림 875">
            <a:extLst>
              <a:ext uri="{FF2B5EF4-FFF2-40B4-BE49-F238E27FC236}">
                <a16:creationId xmlns:a16="http://schemas.microsoft.com/office/drawing/2014/main" id="{041B7292-C2CC-48C6-8456-949A9B9048C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0083642" y="3743485"/>
            <a:ext cx="878456" cy="83082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F6D762D-0E0B-40F9-B1D5-DAAEBB3CEE26}"/>
              </a:ext>
            </a:extLst>
          </p:cNvPr>
          <p:cNvGrpSpPr/>
          <p:nvPr/>
        </p:nvGrpSpPr>
        <p:grpSpPr>
          <a:xfrm>
            <a:off x="875483" y="3109538"/>
            <a:ext cx="1279757" cy="501059"/>
            <a:chOff x="875483" y="3109538"/>
            <a:chExt cx="1279757" cy="501059"/>
          </a:xfrm>
        </p:grpSpPr>
        <p:pic>
          <p:nvPicPr>
            <p:cNvPr id="863" name="그림 862">
              <a:extLst>
                <a:ext uri="{FF2B5EF4-FFF2-40B4-BE49-F238E27FC236}">
                  <a16:creationId xmlns:a16="http://schemas.microsoft.com/office/drawing/2014/main" id="{ABABD51B-9D94-40F2-9E61-C79E2513E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059461" y="3111145"/>
              <a:ext cx="194834" cy="254943"/>
            </a:xfrm>
            <a:prstGeom prst="rect">
              <a:avLst/>
            </a:prstGeom>
          </p:spPr>
        </p:pic>
        <p:pic>
          <p:nvPicPr>
            <p:cNvPr id="877" name="그림 876">
              <a:extLst>
                <a:ext uri="{FF2B5EF4-FFF2-40B4-BE49-F238E27FC236}">
                  <a16:creationId xmlns:a16="http://schemas.microsoft.com/office/drawing/2014/main" id="{3E2FE853-1BEB-4142-A897-D6706BC4E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416640" y="3115586"/>
              <a:ext cx="186379" cy="246062"/>
            </a:xfrm>
            <a:prstGeom prst="rect">
              <a:avLst/>
            </a:prstGeom>
          </p:spPr>
        </p:pic>
        <p:pic>
          <p:nvPicPr>
            <p:cNvPr id="878" name="그림 877">
              <a:extLst>
                <a:ext uri="{FF2B5EF4-FFF2-40B4-BE49-F238E27FC236}">
                  <a16:creationId xmlns:a16="http://schemas.microsoft.com/office/drawing/2014/main" id="{F6614660-72C3-4725-88AF-17F1A837E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746044" y="3109538"/>
              <a:ext cx="223025" cy="294443"/>
            </a:xfrm>
            <a:prstGeom prst="rect">
              <a:avLst/>
            </a:prstGeom>
          </p:spPr>
        </p:pic>
        <p:sp>
          <p:nvSpPr>
            <p:cNvPr id="879" name="TextBox 878">
              <a:extLst>
                <a:ext uri="{FF2B5EF4-FFF2-40B4-BE49-F238E27FC236}">
                  <a16:creationId xmlns:a16="http://schemas.microsoft.com/office/drawing/2014/main" id="{A9ABFB23-71A6-4047-9CBE-078F88F0A208}"/>
                </a:ext>
              </a:extLst>
            </p:cNvPr>
            <p:cNvSpPr txBox="1"/>
            <p:nvPr/>
          </p:nvSpPr>
          <p:spPr>
            <a:xfrm>
              <a:off x="875483" y="3379765"/>
              <a:ext cx="127975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오디오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비디오</a:t>
              </a:r>
            </a:p>
          </p:txBody>
        </p:sp>
      </p:grpSp>
      <p:sp>
        <p:nvSpPr>
          <p:cNvPr id="883" name="사각형: 둥근 모서리 882">
            <a:extLst>
              <a:ext uri="{FF2B5EF4-FFF2-40B4-BE49-F238E27FC236}">
                <a16:creationId xmlns:a16="http://schemas.microsoft.com/office/drawing/2014/main" id="{3061CF7D-965C-4FC8-B538-7A73D42E3A4A}"/>
              </a:ext>
            </a:extLst>
          </p:cNvPr>
          <p:cNvSpPr/>
          <p:nvPr/>
        </p:nvSpPr>
        <p:spPr>
          <a:xfrm>
            <a:off x="4894939" y="2182127"/>
            <a:ext cx="903404" cy="140495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33B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84" name="직선 화살표 연결선 883">
            <a:extLst>
              <a:ext uri="{FF2B5EF4-FFF2-40B4-BE49-F238E27FC236}">
                <a16:creationId xmlns:a16="http://schemas.microsoft.com/office/drawing/2014/main" id="{B7E92C3E-D3D9-439F-9FF1-A16F34651E80}"/>
              </a:ext>
            </a:extLst>
          </p:cNvPr>
          <p:cNvCxnSpPr>
            <a:cxnSpLocks/>
          </p:cNvCxnSpPr>
          <p:nvPr/>
        </p:nvCxnSpPr>
        <p:spPr>
          <a:xfrm>
            <a:off x="5346641" y="3517119"/>
            <a:ext cx="0" cy="262126"/>
          </a:xfrm>
          <a:prstGeom prst="straightConnector1">
            <a:avLst/>
          </a:prstGeom>
          <a:noFill/>
          <a:ln w="38100" cap="flat" cmpd="sng" algn="ctr">
            <a:solidFill>
              <a:srgbClr val="4E71E2"/>
            </a:solidFill>
            <a:prstDash val="solid"/>
            <a:tailEnd type="arrow"/>
          </a:ln>
        </p:spPr>
      </p:cxnSp>
      <p:grpSp>
        <p:nvGrpSpPr>
          <p:cNvPr id="885" name="그룹 884">
            <a:extLst>
              <a:ext uri="{FF2B5EF4-FFF2-40B4-BE49-F238E27FC236}">
                <a16:creationId xmlns:a16="http://schemas.microsoft.com/office/drawing/2014/main" id="{F80B1B46-02E4-4669-8BFC-EF29E0B6570E}"/>
              </a:ext>
            </a:extLst>
          </p:cNvPr>
          <p:cNvGrpSpPr/>
          <p:nvPr/>
        </p:nvGrpSpPr>
        <p:grpSpPr>
          <a:xfrm>
            <a:off x="5186440" y="2664442"/>
            <a:ext cx="320402" cy="776602"/>
            <a:chOff x="5418297" y="2570559"/>
            <a:chExt cx="320402" cy="776602"/>
          </a:xfrm>
        </p:grpSpPr>
        <p:pic>
          <p:nvPicPr>
            <p:cNvPr id="886" name="그래픽 885">
              <a:extLst>
                <a:ext uri="{FF2B5EF4-FFF2-40B4-BE49-F238E27FC236}">
                  <a16:creationId xmlns:a16="http://schemas.microsoft.com/office/drawing/2014/main" id="{0C293D14-41F3-4BE9-9411-6CD805B7C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5445445" y="2570559"/>
              <a:ext cx="275126" cy="301021"/>
            </a:xfrm>
            <a:prstGeom prst="rect">
              <a:avLst/>
            </a:prstGeom>
          </p:spPr>
        </p:pic>
        <p:pic>
          <p:nvPicPr>
            <p:cNvPr id="887" name="그래픽 886">
              <a:extLst>
                <a:ext uri="{FF2B5EF4-FFF2-40B4-BE49-F238E27FC236}">
                  <a16:creationId xmlns:a16="http://schemas.microsoft.com/office/drawing/2014/main" id="{80E45C35-4AB0-48A9-A5EB-5F3C310EB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5418297" y="2954668"/>
              <a:ext cx="320402" cy="392493"/>
            </a:xfrm>
            <a:prstGeom prst="rect">
              <a:avLst/>
            </a:prstGeom>
          </p:spPr>
        </p:pic>
      </p:grpSp>
      <p:grpSp>
        <p:nvGrpSpPr>
          <p:cNvPr id="888" name="그룹 887">
            <a:extLst>
              <a:ext uri="{FF2B5EF4-FFF2-40B4-BE49-F238E27FC236}">
                <a16:creationId xmlns:a16="http://schemas.microsoft.com/office/drawing/2014/main" id="{F333DE25-05A8-4C3F-A580-8067BDB14B54}"/>
              </a:ext>
            </a:extLst>
          </p:cNvPr>
          <p:cNvGrpSpPr/>
          <p:nvPr/>
        </p:nvGrpSpPr>
        <p:grpSpPr>
          <a:xfrm>
            <a:off x="2884468" y="5164107"/>
            <a:ext cx="1073318" cy="614952"/>
            <a:chOff x="3033553" y="5213003"/>
            <a:chExt cx="1073318" cy="614952"/>
          </a:xfrm>
        </p:grpSpPr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32948D32-B5B3-4923-8C93-143E5CC6C645}"/>
                </a:ext>
              </a:extLst>
            </p:cNvPr>
            <p:cNvSpPr txBox="1"/>
            <p:nvPr/>
          </p:nvSpPr>
          <p:spPr>
            <a:xfrm>
              <a:off x="3033553" y="5566345"/>
              <a:ext cx="107331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 Collector</a:t>
              </a:r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90" name="그룹 889">
              <a:extLst>
                <a:ext uri="{FF2B5EF4-FFF2-40B4-BE49-F238E27FC236}">
                  <a16:creationId xmlns:a16="http://schemas.microsoft.com/office/drawing/2014/main" id="{75D7EB9C-94E8-47FB-AD2E-1A209D206E18}"/>
                </a:ext>
              </a:extLst>
            </p:cNvPr>
            <p:cNvGrpSpPr/>
            <p:nvPr/>
          </p:nvGrpSpPr>
          <p:grpSpPr>
            <a:xfrm>
              <a:off x="3272828" y="5213003"/>
              <a:ext cx="594769" cy="330185"/>
              <a:chOff x="3201035" y="5201613"/>
              <a:chExt cx="594769" cy="330185"/>
            </a:xfrm>
          </p:grpSpPr>
          <p:pic>
            <p:nvPicPr>
              <p:cNvPr id="891" name="그래픽 890">
                <a:extLst>
                  <a:ext uri="{FF2B5EF4-FFF2-40B4-BE49-F238E27FC236}">
                    <a16:creationId xmlns:a16="http://schemas.microsoft.com/office/drawing/2014/main" id="{E0F239B1-F98D-43A9-87AB-C70A5F3C2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xmlns="" r:embed="rId30"/>
                  </a:ext>
                </a:extLst>
              </a:blip>
              <a:stretch>
                <a:fillRect/>
              </a:stretch>
            </p:blipFill>
            <p:spPr>
              <a:xfrm>
                <a:off x="3201035" y="5201613"/>
                <a:ext cx="268071" cy="330185"/>
              </a:xfrm>
              <a:prstGeom prst="rect">
                <a:avLst/>
              </a:prstGeom>
            </p:spPr>
          </p:pic>
          <p:pic>
            <p:nvPicPr>
              <p:cNvPr id="892" name="그래픽 891">
                <a:extLst>
                  <a:ext uri="{FF2B5EF4-FFF2-40B4-BE49-F238E27FC236}">
                    <a16:creationId xmlns:a16="http://schemas.microsoft.com/office/drawing/2014/main" id="{90E51D1A-147A-4B77-B0B7-EA3EE834E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xmlns="" r:embed="rId32"/>
                  </a:ext>
                </a:extLst>
              </a:blip>
              <a:stretch>
                <a:fillRect/>
              </a:stretch>
            </p:blipFill>
            <p:spPr>
              <a:xfrm>
                <a:off x="3577643" y="5287800"/>
                <a:ext cx="218161" cy="239977"/>
              </a:xfrm>
              <a:prstGeom prst="rect">
                <a:avLst/>
              </a:prstGeom>
            </p:spPr>
          </p:pic>
          <p:sp>
            <p:nvSpPr>
              <p:cNvPr id="893" name="직사각형 892">
                <a:extLst>
                  <a:ext uri="{FF2B5EF4-FFF2-40B4-BE49-F238E27FC236}">
                    <a16:creationId xmlns:a16="http://schemas.microsoft.com/office/drawing/2014/main" id="{C1E8ADCD-6504-40A8-9E87-96E466D90B79}"/>
                  </a:ext>
                </a:extLst>
              </p:cNvPr>
              <p:cNvSpPr/>
              <p:nvPr/>
            </p:nvSpPr>
            <p:spPr>
              <a:xfrm>
                <a:off x="3378715" y="5398789"/>
                <a:ext cx="288000" cy="18000"/>
              </a:xfrm>
              <a:prstGeom prst="rect">
                <a:avLst/>
              </a:prstGeom>
              <a:solidFill>
                <a:srgbClr val="37A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94" name="그룹 893">
            <a:extLst>
              <a:ext uri="{FF2B5EF4-FFF2-40B4-BE49-F238E27FC236}">
                <a16:creationId xmlns:a16="http://schemas.microsoft.com/office/drawing/2014/main" id="{49522B77-B6BD-41EA-AC83-AC5DAF53FD28}"/>
              </a:ext>
            </a:extLst>
          </p:cNvPr>
          <p:cNvGrpSpPr/>
          <p:nvPr/>
        </p:nvGrpSpPr>
        <p:grpSpPr>
          <a:xfrm>
            <a:off x="2884468" y="3829098"/>
            <a:ext cx="1073318" cy="795232"/>
            <a:chOff x="3033553" y="3841929"/>
            <a:chExt cx="1073318" cy="795232"/>
          </a:xfrm>
        </p:grpSpPr>
        <p:sp>
          <p:nvSpPr>
            <p:cNvPr id="895" name="TextBox 894">
              <a:extLst>
                <a:ext uri="{FF2B5EF4-FFF2-40B4-BE49-F238E27FC236}">
                  <a16:creationId xmlns:a16="http://schemas.microsoft.com/office/drawing/2014/main" id="{B02749C1-F10F-4218-B380-F83BF8D1FB73}"/>
                </a:ext>
              </a:extLst>
            </p:cNvPr>
            <p:cNvSpPr txBox="1"/>
            <p:nvPr/>
          </p:nvSpPr>
          <p:spPr>
            <a:xfrm>
              <a:off x="3033553" y="4377056"/>
              <a:ext cx="1073318" cy="260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File Collector</a:t>
              </a:r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96" name="그룹 895">
              <a:extLst>
                <a:ext uri="{FF2B5EF4-FFF2-40B4-BE49-F238E27FC236}">
                  <a16:creationId xmlns:a16="http://schemas.microsoft.com/office/drawing/2014/main" id="{3B4C0776-9ED3-4AEE-A45A-8E29090961B9}"/>
                </a:ext>
              </a:extLst>
            </p:cNvPr>
            <p:cNvGrpSpPr/>
            <p:nvPr/>
          </p:nvGrpSpPr>
          <p:grpSpPr>
            <a:xfrm>
              <a:off x="3330881" y="3841929"/>
              <a:ext cx="417192" cy="510723"/>
              <a:chOff x="3330881" y="3841929"/>
              <a:chExt cx="417192" cy="510723"/>
            </a:xfrm>
          </p:grpSpPr>
          <p:pic>
            <p:nvPicPr>
              <p:cNvPr id="897" name="그래픽 896">
                <a:extLst>
                  <a:ext uri="{FF2B5EF4-FFF2-40B4-BE49-F238E27FC236}">
                    <a16:creationId xmlns:a16="http://schemas.microsoft.com/office/drawing/2014/main" id="{71F271C0-EC44-4A67-9D59-115D17AC7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tretch>
                <a:fillRect/>
              </a:stretch>
            </p:blipFill>
            <p:spPr>
              <a:xfrm>
                <a:off x="3330881" y="3841929"/>
                <a:ext cx="417192" cy="510723"/>
              </a:xfrm>
              <a:prstGeom prst="rect">
                <a:avLst/>
              </a:prstGeom>
            </p:spPr>
          </p:pic>
          <p:pic>
            <p:nvPicPr>
              <p:cNvPr id="898" name="그래픽 897">
                <a:extLst>
                  <a:ext uri="{FF2B5EF4-FFF2-40B4-BE49-F238E27FC236}">
                    <a16:creationId xmlns:a16="http://schemas.microsoft.com/office/drawing/2014/main" id="{AEA29384-0246-4E1E-9EFB-B77014C43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xmlns="" r:embed="rId36"/>
                  </a:ext>
                </a:extLst>
              </a:blip>
              <a:stretch>
                <a:fillRect/>
              </a:stretch>
            </p:blipFill>
            <p:spPr>
              <a:xfrm>
                <a:off x="3411407" y="4102034"/>
                <a:ext cx="92798" cy="72733"/>
              </a:xfrm>
              <a:prstGeom prst="rect">
                <a:avLst/>
              </a:prstGeom>
            </p:spPr>
          </p:pic>
          <p:pic>
            <p:nvPicPr>
              <p:cNvPr id="899" name="그래픽 898">
                <a:extLst>
                  <a:ext uri="{FF2B5EF4-FFF2-40B4-BE49-F238E27FC236}">
                    <a16:creationId xmlns:a16="http://schemas.microsoft.com/office/drawing/2014/main" id="{D6DE1773-457B-4282-AA10-192E11B76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xmlns="" r:embed="rId36"/>
                  </a:ext>
                </a:extLst>
              </a:blip>
              <a:stretch>
                <a:fillRect/>
              </a:stretch>
            </p:blipFill>
            <p:spPr>
              <a:xfrm>
                <a:off x="3410337" y="4011971"/>
                <a:ext cx="92798" cy="72733"/>
              </a:xfrm>
              <a:prstGeom prst="rect">
                <a:avLst/>
              </a:prstGeom>
            </p:spPr>
          </p:pic>
          <p:pic>
            <p:nvPicPr>
              <p:cNvPr id="900" name="그래픽 899">
                <a:extLst>
                  <a:ext uri="{FF2B5EF4-FFF2-40B4-BE49-F238E27FC236}">
                    <a16:creationId xmlns:a16="http://schemas.microsoft.com/office/drawing/2014/main" id="{B9CDFC68-F06C-4151-BE5A-74073C7DD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xmlns="" r:embed="rId38"/>
                  </a:ext>
                </a:extLst>
              </a:blip>
              <a:stretch>
                <a:fillRect/>
              </a:stretch>
            </p:blipFill>
            <p:spPr>
              <a:xfrm>
                <a:off x="3608278" y="3984435"/>
                <a:ext cx="90000" cy="37703"/>
              </a:xfrm>
              <a:prstGeom prst="rect">
                <a:avLst/>
              </a:prstGeom>
            </p:spPr>
          </p:pic>
          <p:pic>
            <p:nvPicPr>
              <p:cNvPr id="901" name="그래픽 900">
                <a:extLst>
                  <a:ext uri="{FF2B5EF4-FFF2-40B4-BE49-F238E27FC236}">
                    <a16:creationId xmlns:a16="http://schemas.microsoft.com/office/drawing/2014/main" id="{2B977079-B71C-4314-8384-6DEA9898B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xmlns="" r:embed="rId38"/>
                  </a:ext>
                </a:extLst>
              </a:blip>
              <a:stretch>
                <a:fillRect/>
              </a:stretch>
            </p:blipFill>
            <p:spPr>
              <a:xfrm>
                <a:off x="3413135" y="4189144"/>
                <a:ext cx="90000" cy="37703"/>
              </a:xfrm>
              <a:prstGeom prst="rect">
                <a:avLst/>
              </a:prstGeom>
            </p:spPr>
          </p:pic>
          <p:pic>
            <p:nvPicPr>
              <p:cNvPr id="902" name="그래픽 901">
                <a:extLst>
                  <a:ext uri="{FF2B5EF4-FFF2-40B4-BE49-F238E27FC236}">
                    <a16:creationId xmlns:a16="http://schemas.microsoft.com/office/drawing/2014/main" id="{A18E2703-EB5A-40C9-937B-BC7E20200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xmlns="" r:embed="rId40"/>
                  </a:ext>
                </a:extLst>
              </a:blip>
              <a:stretch>
                <a:fillRect/>
              </a:stretch>
            </p:blipFill>
            <p:spPr>
              <a:xfrm>
                <a:off x="3514846" y="3998370"/>
                <a:ext cx="82761" cy="219833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C91B951-E18B-4681-9AE8-1695FCD9E2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361" y="1762645"/>
            <a:ext cx="792581" cy="792581"/>
          </a:xfrm>
          <a:prstGeom prst="rect">
            <a:avLst/>
          </a:prstGeom>
        </p:spPr>
      </p:pic>
      <p:pic>
        <p:nvPicPr>
          <p:cNvPr id="815" name="그림 814">
            <a:extLst>
              <a:ext uri="{FF2B5EF4-FFF2-40B4-BE49-F238E27FC236}">
                <a16:creationId xmlns:a16="http://schemas.microsoft.com/office/drawing/2014/main" id="{3E5DA5BC-CBA2-413D-9A62-53B55B255775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8973118" y="1876870"/>
            <a:ext cx="506368" cy="506368"/>
          </a:xfrm>
          <a:prstGeom prst="rect">
            <a:avLst/>
          </a:prstGeom>
          <a:ln>
            <a:noFill/>
          </a:ln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5FD7C1DF-23A6-4145-B194-24E37B7E11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22" y="1762645"/>
            <a:ext cx="792581" cy="792581"/>
          </a:xfrm>
          <a:prstGeom prst="rect">
            <a:avLst/>
          </a:prstGeom>
        </p:spPr>
      </p:pic>
      <p:pic>
        <p:nvPicPr>
          <p:cNvPr id="812" name="그림 811">
            <a:extLst>
              <a:ext uri="{FF2B5EF4-FFF2-40B4-BE49-F238E27FC236}">
                <a16:creationId xmlns:a16="http://schemas.microsoft.com/office/drawing/2014/main" id="{D3B4D68A-3096-4DBF-80C7-B0FB13C7D772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6962535" y="1881216"/>
            <a:ext cx="497675" cy="497675"/>
          </a:xfrm>
          <a:prstGeom prst="rect">
            <a:avLst/>
          </a:prstGeom>
          <a:ln>
            <a:noFill/>
          </a:ln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5096C658-F9E3-4FFD-BA5A-403A18C9B2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22" y="5090010"/>
            <a:ext cx="792581" cy="792581"/>
          </a:xfrm>
          <a:prstGeom prst="rect">
            <a:avLst/>
          </a:prstGeom>
        </p:spPr>
      </p:pic>
      <p:pic>
        <p:nvPicPr>
          <p:cNvPr id="838" name="그림 837">
            <a:extLst>
              <a:ext uri="{FF2B5EF4-FFF2-40B4-BE49-F238E27FC236}">
                <a16:creationId xmlns:a16="http://schemas.microsoft.com/office/drawing/2014/main" id="{8E7D53F9-9544-491C-8A76-1E3954FB6D1F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6913236" y="5197921"/>
            <a:ext cx="538926" cy="538926"/>
          </a:xfrm>
          <a:prstGeom prst="rect">
            <a:avLst/>
          </a:prstGeom>
        </p:spPr>
      </p:pic>
      <p:pic>
        <p:nvPicPr>
          <p:cNvPr id="195" name="그림 194" descr="flare.png">
            <a:extLst>
              <a:ext uri="{FF2B5EF4-FFF2-40B4-BE49-F238E27FC236}">
                <a16:creationId xmlns:a16="http://schemas.microsoft.com/office/drawing/2014/main" id="{53142CA1-0220-4F86-B77C-1A1E82984804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 rot="1800000">
            <a:off x="689934" y="1286219"/>
            <a:ext cx="672395" cy="660701"/>
          </a:xfrm>
          <a:prstGeom prst="rect">
            <a:avLst/>
          </a:prstGeom>
        </p:spPr>
      </p:pic>
      <p:pic>
        <p:nvPicPr>
          <p:cNvPr id="196" name="그림 195" descr="flare.png">
            <a:extLst>
              <a:ext uri="{FF2B5EF4-FFF2-40B4-BE49-F238E27FC236}">
                <a16:creationId xmlns:a16="http://schemas.microsoft.com/office/drawing/2014/main" id="{DEDDC2AF-DB9B-4032-BF01-EB3AB05F0C7A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 rot="1800000">
            <a:off x="2518730" y="1286219"/>
            <a:ext cx="672395" cy="660701"/>
          </a:xfrm>
          <a:prstGeom prst="rect">
            <a:avLst/>
          </a:prstGeom>
        </p:spPr>
      </p:pic>
      <p:pic>
        <p:nvPicPr>
          <p:cNvPr id="197" name="그림 196" descr="flare.png">
            <a:extLst>
              <a:ext uri="{FF2B5EF4-FFF2-40B4-BE49-F238E27FC236}">
                <a16:creationId xmlns:a16="http://schemas.microsoft.com/office/drawing/2014/main" id="{307A09B0-1DAF-4B90-A6F9-2E8749610512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 rot="1800000">
            <a:off x="4520257" y="1286219"/>
            <a:ext cx="672395" cy="660701"/>
          </a:xfrm>
          <a:prstGeom prst="rect">
            <a:avLst/>
          </a:prstGeom>
        </p:spPr>
      </p:pic>
      <p:pic>
        <p:nvPicPr>
          <p:cNvPr id="198" name="그림 197" descr="flare.png">
            <a:extLst>
              <a:ext uri="{FF2B5EF4-FFF2-40B4-BE49-F238E27FC236}">
                <a16:creationId xmlns:a16="http://schemas.microsoft.com/office/drawing/2014/main" id="{30D2E58C-A03D-4253-9D84-5EFA922AA50F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 rot="1800000">
            <a:off x="7740753" y="1286219"/>
            <a:ext cx="672395" cy="660701"/>
          </a:xfrm>
          <a:prstGeom prst="rect">
            <a:avLst/>
          </a:prstGeom>
        </p:spPr>
      </p:pic>
      <p:pic>
        <p:nvPicPr>
          <p:cNvPr id="199" name="그림 198" descr="flare.png">
            <a:extLst>
              <a:ext uri="{FF2B5EF4-FFF2-40B4-BE49-F238E27FC236}">
                <a16:creationId xmlns:a16="http://schemas.microsoft.com/office/drawing/2014/main" id="{2101C3EE-38C7-44D8-A2DF-BEE320CCE939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 rot="1800000">
            <a:off x="9652581" y="1286219"/>
            <a:ext cx="672395" cy="660701"/>
          </a:xfrm>
          <a:prstGeom prst="rect">
            <a:avLst/>
          </a:prstGeom>
        </p:spPr>
      </p:pic>
      <p:sp>
        <p:nvSpPr>
          <p:cNvPr id="200" name="object 234">
            <a:extLst>
              <a:ext uri="{FF2B5EF4-FFF2-40B4-BE49-F238E27FC236}">
                <a16:creationId xmlns:a16="http://schemas.microsoft.com/office/drawing/2014/main" id="{31F0124F-53A4-41B5-8644-C3E14431339C}"/>
              </a:ext>
            </a:extLst>
          </p:cNvPr>
          <p:cNvSpPr/>
          <p:nvPr/>
        </p:nvSpPr>
        <p:spPr>
          <a:xfrm>
            <a:off x="5098764" y="4300839"/>
            <a:ext cx="495755" cy="311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4494789D-E6F0-4FD9-BD0D-600E76D04D55}"/>
              </a:ext>
            </a:extLst>
          </p:cNvPr>
          <p:cNvSpPr/>
          <p:nvPr/>
        </p:nvSpPr>
        <p:spPr>
          <a:xfrm>
            <a:off x="10016421" y="2290870"/>
            <a:ext cx="976844" cy="272394"/>
          </a:xfrm>
          <a:prstGeom prst="roundRect">
            <a:avLst>
              <a:gd name="adj" fmla="val 16667"/>
            </a:avLst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AE7D4DE2-E2AD-4C6F-9552-8462ED4DB380}"/>
              </a:ext>
            </a:extLst>
          </p:cNvPr>
          <p:cNvSpPr/>
          <p:nvPr/>
        </p:nvSpPr>
        <p:spPr>
          <a:xfrm>
            <a:off x="10016421" y="3424447"/>
            <a:ext cx="976844" cy="272394"/>
          </a:xfrm>
          <a:prstGeom prst="roundRect">
            <a:avLst>
              <a:gd name="adj" fmla="val 16667"/>
            </a:avLst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보고서</a:t>
            </a:r>
          </a:p>
        </p:txBody>
      </p:sp>
      <p:pic>
        <p:nvPicPr>
          <p:cNvPr id="190" name="그림 189" descr="flare.png">
            <a:extLst>
              <a:ext uri="{FF2B5EF4-FFF2-40B4-BE49-F238E27FC236}">
                <a16:creationId xmlns:a16="http://schemas.microsoft.com/office/drawing/2014/main" id="{E6762593-9D1E-43A1-9F02-E4FC7F35C210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 rot="1800000">
            <a:off x="9652581" y="4467244"/>
            <a:ext cx="672395" cy="660701"/>
          </a:xfrm>
          <a:prstGeom prst="rect">
            <a:avLst/>
          </a:prstGeom>
        </p:spPr>
      </p:pic>
      <p:pic>
        <p:nvPicPr>
          <p:cNvPr id="191" name="그림 190" descr="flare.png">
            <a:extLst>
              <a:ext uri="{FF2B5EF4-FFF2-40B4-BE49-F238E27FC236}">
                <a16:creationId xmlns:a16="http://schemas.microsoft.com/office/drawing/2014/main" id="{A16DC275-037A-4DAD-AA52-AF63046A5E64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 rot="1800000">
            <a:off x="4520257" y="4643800"/>
            <a:ext cx="672395" cy="6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55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3E8D95D-98B2-470F-8D9F-F1EFA1D9267E}"/>
              </a:ext>
            </a:extLst>
          </p:cNvPr>
          <p:cNvGrpSpPr/>
          <p:nvPr/>
        </p:nvGrpSpPr>
        <p:grpSpPr>
          <a:xfrm>
            <a:off x="2871269" y="2902754"/>
            <a:ext cx="8586841" cy="1981183"/>
            <a:chOff x="2871269" y="3053477"/>
            <a:chExt cx="8586841" cy="1981183"/>
          </a:xfrm>
        </p:grpSpPr>
        <p:sp>
          <p:nvSpPr>
            <p:cNvPr id="148" name="사각형: 둥근 모서리 147"/>
            <p:cNvSpPr/>
            <p:nvPr/>
          </p:nvSpPr>
          <p:spPr>
            <a:xfrm>
              <a:off x="2871269" y="3059954"/>
              <a:ext cx="8586841" cy="1966707"/>
            </a:xfrm>
            <a:prstGeom prst="round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99223E8E-C521-454D-A1B2-A449BBA20F78}"/>
                </a:ext>
              </a:extLst>
            </p:cNvPr>
            <p:cNvSpPr/>
            <p:nvPr/>
          </p:nvSpPr>
          <p:spPr>
            <a:xfrm>
              <a:off x="2871270" y="3053477"/>
              <a:ext cx="8586840" cy="703967"/>
            </a:xfrm>
            <a:prstGeom prst="round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75AF72E-024A-4AAF-95ED-F71D040C5BEE}"/>
                </a:ext>
              </a:extLst>
            </p:cNvPr>
            <p:cNvSpPr/>
            <p:nvPr/>
          </p:nvSpPr>
          <p:spPr>
            <a:xfrm>
              <a:off x="2871270" y="4330693"/>
              <a:ext cx="8586840" cy="703967"/>
            </a:xfrm>
            <a:prstGeom prst="round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71" name="직사각형 6"/>
          <p:cNvSpPr/>
          <p:nvPr/>
        </p:nvSpPr>
        <p:spPr>
          <a:xfrm>
            <a:off x="4566034" y="3034798"/>
            <a:ext cx="6484271" cy="170668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89E6"/>
            </a:solidFill>
            <a:prstDash val="sysDash"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700" b="0" i="0" u="none" strike="noStrike" kern="1200" cap="none" spc="0" normalizeH="0" baseline="0">
              <a:solidFill>
                <a:srgbClr val="FFFFFF"/>
              </a:solidFill>
              <a:latin typeface="굴림"/>
              <a:ea typeface="굴림"/>
              <a:cs typeface="굴림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FDB74F-EB42-426C-BFE9-C2440A1B0736}"/>
              </a:ext>
            </a:extLst>
          </p:cNvPr>
          <p:cNvGrpSpPr/>
          <p:nvPr/>
        </p:nvGrpSpPr>
        <p:grpSpPr>
          <a:xfrm>
            <a:off x="886218" y="4934819"/>
            <a:ext cx="1910616" cy="1318637"/>
            <a:chOff x="886218" y="5085542"/>
            <a:chExt cx="1910616" cy="1318637"/>
          </a:xfrm>
        </p:grpSpPr>
        <p:sp>
          <p:nvSpPr>
            <p:cNvPr id="145" name="사각형: 둥근 모서리 144"/>
            <p:cNvSpPr/>
            <p:nvPr/>
          </p:nvSpPr>
          <p:spPr>
            <a:xfrm>
              <a:off x="888834" y="5089216"/>
              <a:ext cx="1908000" cy="1308512"/>
            </a:xfrm>
            <a:prstGeom prst="roundRect">
              <a:avLst/>
            </a:prstGeom>
            <a:solidFill>
              <a:srgbClr val="515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312E8062-6EDB-4196-B60A-00E57586375A}"/>
                </a:ext>
              </a:extLst>
            </p:cNvPr>
            <p:cNvSpPr/>
            <p:nvPr/>
          </p:nvSpPr>
          <p:spPr>
            <a:xfrm>
              <a:off x="886218" y="5085542"/>
              <a:ext cx="1908000" cy="709132"/>
            </a:xfrm>
            <a:prstGeom prst="roundRect">
              <a:avLst/>
            </a:prstGeom>
            <a:solidFill>
              <a:srgbClr val="515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C40FD0F8-AD84-44D3-9904-8443E515C5CC}"/>
                </a:ext>
              </a:extLst>
            </p:cNvPr>
            <p:cNvSpPr/>
            <p:nvPr/>
          </p:nvSpPr>
          <p:spPr>
            <a:xfrm>
              <a:off x="886218" y="5695047"/>
              <a:ext cx="1908000" cy="709132"/>
            </a:xfrm>
            <a:prstGeom prst="roundRect">
              <a:avLst/>
            </a:prstGeom>
            <a:solidFill>
              <a:srgbClr val="515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1D264B-1DEF-435A-AF3A-EE3E9E524537}"/>
              </a:ext>
            </a:extLst>
          </p:cNvPr>
          <p:cNvGrpSpPr/>
          <p:nvPr/>
        </p:nvGrpSpPr>
        <p:grpSpPr>
          <a:xfrm>
            <a:off x="888834" y="2904200"/>
            <a:ext cx="1908000" cy="1980604"/>
            <a:chOff x="888834" y="3054923"/>
            <a:chExt cx="1908000" cy="1980604"/>
          </a:xfrm>
        </p:grpSpPr>
        <p:sp>
          <p:nvSpPr>
            <p:cNvPr id="143" name="사각형: 둥근 모서리 142"/>
            <p:cNvSpPr/>
            <p:nvPr/>
          </p:nvSpPr>
          <p:spPr>
            <a:xfrm>
              <a:off x="888834" y="3056277"/>
              <a:ext cx="1908000" cy="1979250"/>
            </a:xfrm>
            <a:prstGeom prst="roundRect">
              <a:avLst/>
            </a:prstGeom>
            <a:solidFill>
              <a:srgbClr val="008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F04A058A-F467-4886-9E64-18B588AFF305}"/>
                </a:ext>
              </a:extLst>
            </p:cNvPr>
            <p:cNvSpPr/>
            <p:nvPr/>
          </p:nvSpPr>
          <p:spPr>
            <a:xfrm>
              <a:off x="888834" y="3054923"/>
              <a:ext cx="1908000" cy="709132"/>
            </a:xfrm>
            <a:prstGeom prst="roundRect">
              <a:avLst/>
            </a:prstGeom>
            <a:solidFill>
              <a:srgbClr val="008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D081CCDF-24DF-4CF2-A4A4-4FEAB8978DB9}"/>
                </a:ext>
              </a:extLst>
            </p:cNvPr>
            <p:cNvSpPr/>
            <p:nvPr/>
          </p:nvSpPr>
          <p:spPr>
            <a:xfrm>
              <a:off x="888834" y="4323325"/>
              <a:ext cx="1908000" cy="709132"/>
            </a:xfrm>
            <a:prstGeom prst="roundRect">
              <a:avLst/>
            </a:prstGeom>
            <a:solidFill>
              <a:srgbClr val="008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62BA31-6C01-48D0-BB32-069FA116EECA}"/>
              </a:ext>
            </a:extLst>
          </p:cNvPr>
          <p:cNvGrpSpPr/>
          <p:nvPr/>
        </p:nvGrpSpPr>
        <p:grpSpPr>
          <a:xfrm>
            <a:off x="888834" y="1694168"/>
            <a:ext cx="1908000" cy="1156547"/>
            <a:chOff x="888834" y="1832699"/>
            <a:chExt cx="1908000" cy="1158691"/>
          </a:xfrm>
          <a:solidFill>
            <a:srgbClr val="37AEFF"/>
          </a:solidFill>
        </p:grpSpPr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62324056-5A1E-462F-8E7C-D00CECE9C1B3}"/>
                </a:ext>
              </a:extLst>
            </p:cNvPr>
            <p:cNvSpPr/>
            <p:nvPr/>
          </p:nvSpPr>
          <p:spPr>
            <a:xfrm>
              <a:off x="888834" y="1832699"/>
              <a:ext cx="1908000" cy="7091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F2A037BB-BBC4-4720-817A-9431976140C3}"/>
                </a:ext>
              </a:extLst>
            </p:cNvPr>
            <p:cNvSpPr/>
            <p:nvPr/>
          </p:nvSpPr>
          <p:spPr>
            <a:xfrm>
              <a:off x="888834" y="2282258"/>
              <a:ext cx="1908000" cy="7091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1DA9A-0DAE-4EBF-ABFE-1CBB07655B52}"/>
              </a:ext>
            </a:extLst>
          </p:cNvPr>
          <p:cNvGrpSpPr/>
          <p:nvPr/>
        </p:nvGrpSpPr>
        <p:grpSpPr>
          <a:xfrm>
            <a:off x="2871270" y="1694168"/>
            <a:ext cx="8586840" cy="1170601"/>
            <a:chOff x="2871270" y="1834843"/>
            <a:chExt cx="8586840" cy="1170601"/>
          </a:xfrm>
        </p:grpSpPr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1FADCF8C-E2EF-49AC-AE65-E5A53A6D8172}"/>
                </a:ext>
              </a:extLst>
            </p:cNvPr>
            <p:cNvSpPr/>
            <p:nvPr/>
          </p:nvSpPr>
          <p:spPr>
            <a:xfrm>
              <a:off x="2871270" y="1834843"/>
              <a:ext cx="8586840" cy="703967"/>
            </a:xfrm>
            <a:prstGeom prst="round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6CAF706F-BC34-4207-946D-8015BB18A620}"/>
                </a:ext>
              </a:extLst>
            </p:cNvPr>
            <p:cNvSpPr/>
            <p:nvPr/>
          </p:nvSpPr>
          <p:spPr>
            <a:xfrm>
              <a:off x="2871270" y="2301477"/>
              <a:ext cx="8586840" cy="703967"/>
            </a:xfrm>
            <a:prstGeom prst="round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A0F45B-60FF-4944-BFD5-3F528CE74433}"/>
              </a:ext>
            </a:extLst>
          </p:cNvPr>
          <p:cNvGrpSpPr/>
          <p:nvPr/>
        </p:nvGrpSpPr>
        <p:grpSpPr>
          <a:xfrm>
            <a:off x="2871270" y="4923877"/>
            <a:ext cx="8586840" cy="1323128"/>
            <a:chOff x="2871270" y="5074600"/>
            <a:chExt cx="8586840" cy="1323128"/>
          </a:xfrm>
        </p:grpSpPr>
        <p:sp>
          <p:nvSpPr>
            <p:cNvPr id="150" name="사각형: 둥근 모서리 149"/>
            <p:cNvSpPr/>
            <p:nvPr/>
          </p:nvSpPr>
          <p:spPr>
            <a:xfrm>
              <a:off x="2871270" y="5080455"/>
              <a:ext cx="8586840" cy="1317273"/>
            </a:xfrm>
            <a:prstGeom prst="round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67EE10BB-2347-4BF1-BDF9-D8EEC5CCFBF8}"/>
                </a:ext>
              </a:extLst>
            </p:cNvPr>
            <p:cNvSpPr/>
            <p:nvPr/>
          </p:nvSpPr>
          <p:spPr>
            <a:xfrm>
              <a:off x="2871270" y="5074600"/>
              <a:ext cx="8586840" cy="703967"/>
            </a:xfrm>
            <a:prstGeom prst="round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0DB65613-2E71-4108-B70E-02BE0285419C}"/>
                </a:ext>
              </a:extLst>
            </p:cNvPr>
            <p:cNvSpPr/>
            <p:nvPr/>
          </p:nvSpPr>
          <p:spPr>
            <a:xfrm>
              <a:off x="2871270" y="5690749"/>
              <a:ext cx="8586840" cy="703967"/>
            </a:xfrm>
            <a:prstGeom prst="round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151" name="사각형: 둥근 모서리 150"/>
          <p:cNvSpPr/>
          <p:nvPr/>
        </p:nvSpPr>
        <p:spPr>
          <a:xfrm>
            <a:off x="2871270" y="942714"/>
            <a:ext cx="8586840" cy="703967"/>
          </a:xfrm>
          <a:prstGeom prst="round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6" name="사각형: 둥근 모서리 145"/>
          <p:cNvSpPr/>
          <p:nvPr/>
        </p:nvSpPr>
        <p:spPr>
          <a:xfrm>
            <a:off x="888834" y="941922"/>
            <a:ext cx="1908000" cy="709132"/>
          </a:xfrm>
          <a:prstGeom prst="roundRect">
            <a:avLst/>
          </a:prstGeom>
          <a:solidFill>
            <a:srgbClr val="4F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72" name="그룹 5129"/>
          <p:cNvGrpSpPr/>
          <p:nvPr/>
        </p:nvGrpSpPr>
        <p:grpSpPr>
          <a:xfrm>
            <a:off x="3533572" y="2495948"/>
            <a:ext cx="7173441" cy="758789"/>
            <a:chOff x="3809892" y="2861777"/>
            <a:chExt cx="7173441" cy="758789"/>
          </a:xfrm>
        </p:grpSpPr>
        <p:grpSp>
          <p:nvGrpSpPr>
            <p:cNvPr id="273" name="그룹 5128"/>
            <p:cNvGrpSpPr/>
            <p:nvPr/>
          </p:nvGrpSpPr>
          <p:grpSpPr>
            <a:xfrm>
              <a:off x="3809892" y="2861777"/>
              <a:ext cx="7173441" cy="319883"/>
              <a:chOff x="3809892" y="2861777"/>
              <a:chExt cx="7173441" cy="319883"/>
            </a:xfrm>
          </p:grpSpPr>
          <p:grpSp>
            <p:nvGrpSpPr>
              <p:cNvPr id="274" name="그룹 5119"/>
              <p:cNvGrpSpPr/>
              <p:nvPr/>
            </p:nvGrpSpPr>
            <p:grpSpPr>
              <a:xfrm>
                <a:off x="3809892" y="2861777"/>
                <a:ext cx="7155779" cy="319883"/>
                <a:chOff x="3809892" y="2861777"/>
                <a:chExt cx="7155779" cy="319883"/>
              </a:xfrm>
            </p:grpSpPr>
            <p:grpSp>
              <p:nvGrpSpPr>
                <p:cNvPr id="275" name="그룹 194"/>
                <p:cNvGrpSpPr/>
                <p:nvPr/>
              </p:nvGrpSpPr>
              <p:grpSpPr>
                <a:xfrm>
                  <a:off x="5397763" y="2861777"/>
                  <a:ext cx="3269485" cy="319556"/>
                  <a:chOff x="5414907" y="1602566"/>
                  <a:chExt cx="3269485" cy="319556"/>
                </a:xfrm>
              </p:grpSpPr>
              <p:cxnSp>
                <p:nvCxnSpPr>
                  <p:cNvPr id="276" name="직선 연결선 195"/>
                  <p:cNvCxnSpPr/>
                  <p:nvPr/>
                </p:nvCxnSpPr>
                <p:spPr>
                  <a:xfrm>
                    <a:off x="5414907" y="1602566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  <p:cxnSp>
                <p:nvCxnSpPr>
                  <p:cNvPr id="277" name="직선 연결선 196"/>
                  <p:cNvCxnSpPr/>
                  <p:nvPr/>
                </p:nvCxnSpPr>
                <p:spPr>
                  <a:xfrm>
                    <a:off x="6055491" y="1623732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  <p:cxnSp>
                <p:nvCxnSpPr>
                  <p:cNvPr id="278" name="직선 연결선 197"/>
                  <p:cNvCxnSpPr/>
                  <p:nvPr/>
                </p:nvCxnSpPr>
                <p:spPr>
                  <a:xfrm>
                    <a:off x="7369941" y="1615098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  <p:cxnSp>
                <p:nvCxnSpPr>
                  <p:cNvPr id="279" name="직선 연결선 198"/>
                  <p:cNvCxnSpPr/>
                  <p:nvPr/>
                </p:nvCxnSpPr>
                <p:spPr>
                  <a:xfrm>
                    <a:off x="6712716" y="1609861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  <p:cxnSp>
                <p:nvCxnSpPr>
                  <p:cNvPr id="280" name="직선 연결선 199"/>
                  <p:cNvCxnSpPr/>
                  <p:nvPr/>
                </p:nvCxnSpPr>
                <p:spPr>
                  <a:xfrm>
                    <a:off x="8027166" y="1627797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  <p:cxnSp>
                <p:nvCxnSpPr>
                  <p:cNvPr id="281" name="직선 연결선 200"/>
                  <p:cNvCxnSpPr/>
                  <p:nvPr/>
                </p:nvCxnSpPr>
                <p:spPr>
                  <a:xfrm>
                    <a:off x="8684392" y="1609861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</p:grpSp>
            <p:grpSp>
              <p:nvGrpSpPr>
                <p:cNvPr id="282" name="그룹 201"/>
                <p:cNvGrpSpPr/>
                <p:nvPr/>
              </p:nvGrpSpPr>
              <p:grpSpPr>
                <a:xfrm>
                  <a:off x="3809892" y="2869072"/>
                  <a:ext cx="630997" cy="294325"/>
                  <a:chOff x="3810000" y="1609861"/>
                  <a:chExt cx="630997" cy="294325"/>
                </a:xfrm>
              </p:grpSpPr>
              <p:cxnSp>
                <p:nvCxnSpPr>
                  <p:cNvPr id="283" name="직선 연결선 202"/>
                  <p:cNvCxnSpPr/>
                  <p:nvPr/>
                </p:nvCxnSpPr>
                <p:spPr>
                  <a:xfrm>
                    <a:off x="3810000" y="1609861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  <p:cxnSp>
                <p:nvCxnSpPr>
                  <p:cNvPr id="284" name="직선 연결선 203"/>
                  <p:cNvCxnSpPr/>
                  <p:nvPr/>
                </p:nvCxnSpPr>
                <p:spPr>
                  <a:xfrm>
                    <a:off x="4440997" y="1609861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</p:grpSp>
            <p:grpSp>
              <p:nvGrpSpPr>
                <p:cNvPr id="285" name="그룹 205"/>
                <p:cNvGrpSpPr/>
                <p:nvPr/>
              </p:nvGrpSpPr>
              <p:grpSpPr>
                <a:xfrm>
                  <a:off x="9675220" y="2869072"/>
                  <a:ext cx="1290451" cy="312588"/>
                  <a:chOff x="9666233" y="2294206"/>
                  <a:chExt cx="1290451" cy="312588"/>
                </a:xfrm>
              </p:grpSpPr>
              <p:cxnSp>
                <p:nvCxnSpPr>
                  <p:cNvPr id="286" name="직선 연결선 206"/>
                  <p:cNvCxnSpPr/>
                  <p:nvPr/>
                </p:nvCxnSpPr>
                <p:spPr>
                  <a:xfrm>
                    <a:off x="9666233" y="2304140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  <p:cxnSp>
                <p:nvCxnSpPr>
                  <p:cNvPr id="287" name="직선 연결선 207"/>
                  <p:cNvCxnSpPr/>
                  <p:nvPr/>
                </p:nvCxnSpPr>
                <p:spPr>
                  <a:xfrm>
                    <a:off x="10314427" y="2294206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  <p:cxnSp>
                <p:nvCxnSpPr>
                  <p:cNvPr id="288" name="직선 연결선 208"/>
                  <p:cNvCxnSpPr/>
                  <p:nvPr/>
                </p:nvCxnSpPr>
                <p:spPr>
                  <a:xfrm>
                    <a:off x="10956684" y="2312469"/>
                    <a:ext cx="0" cy="2943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E2E92"/>
                    </a:solidFill>
                    <a:prstDash val="solid"/>
                  </a:ln>
                </p:spPr>
              </p:cxnSp>
            </p:grpSp>
          </p:grpSp>
          <p:cxnSp>
            <p:nvCxnSpPr>
              <p:cNvPr id="289" name="직선 연결선 5124"/>
              <p:cNvCxnSpPr>
                <a:cxnSpLocks/>
              </p:cNvCxnSpPr>
              <p:nvPr/>
            </p:nvCxnSpPr>
            <p:spPr>
              <a:xfrm>
                <a:off x="3809892" y="3160211"/>
                <a:ext cx="7173441" cy="16283"/>
              </a:xfrm>
              <a:prstGeom prst="line">
                <a:avLst/>
              </a:prstGeom>
              <a:noFill/>
              <a:ln w="19050" cap="flat" cmpd="sng" algn="ctr">
                <a:solidFill>
                  <a:srgbClr val="2E2E92"/>
                </a:solidFill>
                <a:prstDash val="solid"/>
              </a:ln>
            </p:spPr>
          </p:cxnSp>
        </p:grpSp>
        <p:cxnSp>
          <p:nvCxnSpPr>
            <p:cNvPr id="290" name="직선 연결선 218"/>
            <p:cNvCxnSpPr>
              <a:cxnSpLocks/>
            </p:cNvCxnSpPr>
            <p:nvPr/>
          </p:nvCxnSpPr>
          <p:spPr>
            <a:xfrm>
              <a:off x="5397763" y="3084510"/>
              <a:ext cx="0" cy="44827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291" name="직선 연결선 219"/>
            <p:cNvCxnSpPr>
              <a:cxnSpLocks/>
            </p:cNvCxnSpPr>
            <p:nvPr/>
          </p:nvCxnSpPr>
          <p:spPr>
            <a:xfrm>
              <a:off x="6969073" y="3173331"/>
              <a:ext cx="0" cy="44723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EC9DAB-A41A-44E5-91D8-DEE4C2C15361}"/>
              </a:ext>
            </a:extLst>
          </p:cNvPr>
          <p:cNvGrpSpPr/>
          <p:nvPr/>
        </p:nvGrpSpPr>
        <p:grpSpPr>
          <a:xfrm>
            <a:off x="9379913" y="1350467"/>
            <a:ext cx="879022" cy="590960"/>
            <a:chOff x="9609290" y="1588480"/>
            <a:chExt cx="879022" cy="428432"/>
          </a:xfrm>
        </p:grpSpPr>
        <p:cxnSp>
          <p:nvCxnSpPr>
            <p:cNvPr id="296" name="직선 연결선 188"/>
            <p:cNvCxnSpPr>
              <a:cxnSpLocks/>
            </p:cNvCxnSpPr>
            <p:nvPr/>
          </p:nvCxnSpPr>
          <p:spPr>
            <a:xfrm>
              <a:off x="9609290" y="1588480"/>
              <a:ext cx="0" cy="428432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297" name="직선 연결선 190"/>
            <p:cNvCxnSpPr>
              <a:cxnSpLocks/>
            </p:cNvCxnSpPr>
            <p:nvPr/>
          </p:nvCxnSpPr>
          <p:spPr>
            <a:xfrm>
              <a:off x="10488312" y="1588480"/>
              <a:ext cx="0" cy="428432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</p:grpSp>
      <p:grpSp>
        <p:nvGrpSpPr>
          <p:cNvPr id="298" name="그룹 187"/>
          <p:cNvGrpSpPr/>
          <p:nvPr/>
        </p:nvGrpSpPr>
        <p:grpSpPr>
          <a:xfrm>
            <a:off x="9405934" y="1961530"/>
            <a:ext cx="1300499" cy="312588"/>
            <a:chOff x="9766713" y="2294206"/>
            <a:chExt cx="1300499" cy="312588"/>
          </a:xfrm>
        </p:grpSpPr>
        <p:cxnSp>
          <p:nvCxnSpPr>
            <p:cNvPr id="299" name="직선 연결선 189"/>
            <p:cNvCxnSpPr/>
            <p:nvPr/>
          </p:nvCxnSpPr>
          <p:spPr>
            <a:xfrm>
              <a:off x="9766713" y="2304140"/>
              <a:ext cx="0" cy="294325"/>
            </a:xfrm>
            <a:prstGeom prst="line">
              <a:avLst/>
            </a:prstGeom>
            <a:noFill/>
            <a:ln w="28575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300" name="직선 연결선 191"/>
            <p:cNvCxnSpPr/>
            <p:nvPr/>
          </p:nvCxnSpPr>
          <p:spPr>
            <a:xfrm>
              <a:off x="10414907" y="2294206"/>
              <a:ext cx="0" cy="294325"/>
            </a:xfrm>
            <a:prstGeom prst="line">
              <a:avLst/>
            </a:prstGeom>
            <a:noFill/>
            <a:ln w="28575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301" name="직선 연결선 192"/>
            <p:cNvCxnSpPr/>
            <p:nvPr/>
          </p:nvCxnSpPr>
          <p:spPr>
            <a:xfrm>
              <a:off x="11067212" y="2312469"/>
              <a:ext cx="0" cy="294325"/>
            </a:xfrm>
            <a:prstGeom prst="line">
              <a:avLst/>
            </a:prstGeom>
            <a:noFill/>
            <a:ln w="28575" cap="flat" cmpd="sng" algn="ctr">
              <a:solidFill>
                <a:srgbClr val="2E2E92"/>
              </a:solidFill>
              <a:prstDash val="solid"/>
            </a:ln>
          </p:spPr>
        </p:cxnSp>
      </p:grpSp>
      <p:grpSp>
        <p:nvGrpSpPr>
          <p:cNvPr id="302" name="그룹 186"/>
          <p:cNvGrpSpPr/>
          <p:nvPr/>
        </p:nvGrpSpPr>
        <p:grpSpPr>
          <a:xfrm>
            <a:off x="3533572" y="1292515"/>
            <a:ext cx="630997" cy="642346"/>
            <a:chOff x="3810000" y="1609861"/>
            <a:chExt cx="630997" cy="294325"/>
          </a:xfrm>
        </p:grpSpPr>
        <p:cxnSp>
          <p:nvCxnSpPr>
            <p:cNvPr id="303" name="직선 연결선 173"/>
            <p:cNvCxnSpPr/>
            <p:nvPr/>
          </p:nvCxnSpPr>
          <p:spPr>
            <a:xfrm>
              <a:off x="3810000" y="1609861"/>
              <a:ext cx="0" cy="29432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304" name="직선 연결선 176"/>
            <p:cNvCxnSpPr/>
            <p:nvPr/>
          </p:nvCxnSpPr>
          <p:spPr>
            <a:xfrm>
              <a:off x="4440997" y="1609861"/>
              <a:ext cx="0" cy="29432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</p:grpSp>
      <p:grpSp>
        <p:nvGrpSpPr>
          <p:cNvPr id="305" name="그룹 175"/>
          <p:cNvGrpSpPr/>
          <p:nvPr/>
        </p:nvGrpSpPr>
        <p:grpSpPr>
          <a:xfrm>
            <a:off x="5121443" y="1345135"/>
            <a:ext cx="3286126" cy="590960"/>
            <a:chOff x="5398266" y="1609861"/>
            <a:chExt cx="3286126" cy="313254"/>
          </a:xfrm>
        </p:grpSpPr>
        <p:cxnSp>
          <p:nvCxnSpPr>
            <p:cNvPr id="306" name="직선 연결선 178"/>
            <p:cNvCxnSpPr/>
            <p:nvPr/>
          </p:nvCxnSpPr>
          <p:spPr>
            <a:xfrm>
              <a:off x="5398266" y="1628790"/>
              <a:ext cx="0" cy="29432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307" name="직선 연결선 179"/>
            <p:cNvCxnSpPr/>
            <p:nvPr/>
          </p:nvCxnSpPr>
          <p:spPr>
            <a:xfrm>
              <a:off x="6055491" y="1623732"/>
              <a:ext cx="0" cy="29432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308" name="직선 연결선 182"/>
            <p:cNvCxnSpPr/>
            <p:nvPr/>
          </p:nvCxnSpPr>
          <p:spPr>
            <a:xfrm>
              <a:off x="7369941" y="1615098"/>
              <a:ext cx="0" cy="29432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309" name="직선 연결선 183"/>
            <p:cNvCxnSpPr/>
            <p:nvPr/>
          </p:nvCxnSpPr>
          <p:spPr>
            <a:xfrm>
              <a:off x="6712716" y="1609861"/>
              <a:ext cx="0" cy="29432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310" name="직선 연결선 184"/>
            <p:cNvCxnSpPr/>
            <p:nvPr/>
          </p:nvCxnSpPr>
          <p:spPr>
            <a:xfrm>
              <a:off x="8027166" y="1627797"/>
              <a:ext cx="0" cy="29432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  <p:cxnSp>
          <p:nvCxnSpPr>
            <p:cNvPr id="311" name="직선 연결선 185"/>
            <p:cNvCxnSpPr/>
            <p:nvPr/>
          </p:nvCxnSpPr>
          <p:spPr>
            <a:xfrm>
              <a:off x="8684392" y="1609861"/>
              <a:ext cx="0" cy="294325"/>
            </a:xfrm>
            <a:prstGeom prst="line">
              <a:avLst/>
            </a:prstGeom>
            <a:noFill/>
            <a:ln w="19050" cap="flat" cmpd="sng" algn="ctr">
              <a:solidFill>
                <a:srgbClr val="2E2E92"/>
              </a:solidFill>
              <a:prstDash val="solid"/>
            </a:ln>
          </p:spPr>
        </p:cxnSp>
      </p:grpSp>
      <p:grpSp>
        <p:nvGrpSpPr>
          <p:cNvPr id="313" name="그룹 141"/>
          <p:cNvGrpSpPr/>
          <p:nvPr/>
        </p:nvGrpSpPr>
        <p:grpSpPr>
          <a:xfrm>
            <a:off x="3217769" y="1089298"/>
            <a:ext cx="7661707" cy="333422"/>
            <a:chOff x="3568741" y="1244304"/>
            <a:chExt cx="7556888" cy="320142"/>
          </a:xfrm>
          <a:solidFill>
            <a:srgbClr val="4FDDFF"/>
          </a:solidFill>
          <a:effectLst/>
        </p:grpSpPr>
        <p:sp>
          <p:nvSpPr>
            <p:cNvPr id="314" name="직사각형 4"/>
            <p:cNvSpPr/>
            <p:nvPr/>
          </p:nvSpPr>
          <p:spPr>
            <a:xfrm>
              <a:off x="3568741" y="1244304"/>
              <a:ext cx="1170029" cy="298248"/>
            </a:xfrm>
            <a:prstGeom prst="roundRect">
              <a:avLst/>
            </a:prstGeom>
            <a:grpFill/>
            <a:ln w="19050">
              <a:solidFill>
                <a:srgbClr val="2E2E9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0" i="0" u="none" strike="noStrike" kern="1200" cap="none" spc="0" normalizeH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Portal Web</a:t>
              </a:r>
              <a:endParaRPr kumimoji="0" lang="ko-KR" altLang="en-US" sz="1000" b="0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endParaRPr>
            </a:p>
          </p:txBody>
        </p:sp>
        <p:sp>
          <p:nvSpPr>
            <p:cNvPr id="315" name="직사각형 7"/>
            <p:cNvSpPr/>
            <p:nvPr/>
          </p:nvSpPr>
          <p:spPr>
            <a:xfrm>
              <a:off x="5043571" y="1245120"/>
              <a:ext cx="4791986" cy="299407"/>
            </a:xfrm>
            <a:prstGeom prst="roundRect">
              <a:avLst/>
            </a:prstGeom>
            <a:grpFill/>
            <a:ln w="19050">
              <a:solidFill>
                <a:srgbClr val="2E2E9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000" b="0" i="0" u="none" strike="noStrike" kern="1200" cap="none" spc="0" normalizeH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의사결정지원</a:t>
              </a:r>
              <a:r>
                <a:rPr kumimoji="0" lang="en-US" altLang="ko-KR" sz="1000" b="0" i="0" u="none" strike="noStrike" kern="1200" cap="none" spc="0" normalizeH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(DSS) </a:t>
              </a:r>
              <a:r>
                <a:rPr kumimoji="0" lang="ko-KR" altLang="en-US" sz="1000" b="0" i="0" u="none" strike="noStrike" kern="1200" cap="none" spc="0" normalizeH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</a:t>
              </a:r>
            </a:p>
          </p:txBody>
        </p:sp>
        <p:sp>
          <p:nvSpPr>
            <p:cNvPr id="316" name="직사각형 8"/>
            <p:cNvSpPr/>
            <p:nvPr/>
          </p:nvSpPr>
          <p:spPr>
            <a:xfrm>
              <a:off x="10010255" y="1252787"/>
              <a:ext cx="1115374" cy="311659"/>
            </a:xfrm>
            <a:prstGeom prst="roundRect">
              <a:avLst/>
            </a:prstGeom>
            <a:grpFill/>
            <a:ln w="19050">
              <a:solidFill>
                <a:srgbClr val="2E2E9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0" i="0" u="none" strike="noStrike" kern="1200" cap="none" spc="0" normalizeH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 Web</a:t>
              </a:r>
              <a:endParaRPr kumimoji="0" lang="ko-KR" altLang="en-US" sz="1000" b="0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18" name="직사각형 9"/>
          <p:cNvSpPr/>
          <p:nvPr/>
        </p:nvSpPr>
        <p:spPr>
          <a:xfrm>
            <a:off x="3217769" y="1806260"/>
            <a:ext cx="578614" cy="846193"/>
          </a:xfrm>
          <a:prstGeom prst="roundRect">
            <a:avLst/>
          </a:prstGeom>
          <a:solidFill>
            <a:srgbClr val="37AEFF"/>
          </a:solidFill>
          <a:ln w="19050">
            <a:solidFill>
              <a:srgbClr val="2E2E9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 및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</a:p>
        </p:txBody>
      </p:sp>
      <p:sp>
        <p:nvSpPr>
          <p:cNvPr id="319" name="직사각형 10"/>
          <p:cNvSpPr/>
          <p:nvPr/>
        </p:nvSpPr>
        <p:spPr>
          <a:xfrm>
            <a:off x="3890249" y="1806259"/>
            <a:ext cx="578614" cy="846193"/>
          </a:xfrm>
          <a:prstGeom prst="roundRect">
            <a:avLst/>
          </a:prstGeom>
          <a:solidFill>
            <a:srgbClr val="37AEFF"/>
          </a:solidFill>
          <a:ln w="19050">
            <a:solidFill>
              <a:srgbClr val="2E2E9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매뉴얼</a:t>
            </a:r>
          </a:p>
        </p:txBody>
      </p:sp>
      <p:sp>
        <p:nvSpPr>
          <p:cNvPr id="320" name="직사각형 11"/>
          <p:cNvSpPr/>
          <p:nvPr/>
        </p:nvSpPr>
        <p:spPr>
          <a:xfrm>
            <a:off x="4805060" y="1808918"/>
            <a:ext cx="578614" cy="835211"/>
          </a:xfrm>
          <a:prstGeom prst="roundRect">
            <a:avLst/>
          </a:prstGeom>
          <a:solidFill>
            <a:srgbClr val="37AEFF"/>
          </a:solidFill>
          <a:ln w="19050">
            <a:solidFill>
              <a:srgbClr val="2E2E9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산불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</a:t>
            </a:r>
            <a:endParaRPr kumimoji="0" lang="en-US" altLang="ko-KR" sz="900" b="0" i="0" u="none" strike="noStrike" kern="1200" cap="none" spc="0" normalizeH="0" baseline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</a:p>
        </p:txBody>
      </p:sp>
      <p:sp>
        <p:nvSpPr>
          <p:cNvPr id="321" name="직사각형 17"/>
          <p:cNvSpPr/>
          <p:nvPr/>
        </p:nvSpPr>
        <p:spPr>
          <a:xfrm>
            <a:off x="5489430" y="1808917"/>
            <a:ext cx="578614" cy="835211"/>
          </a:xfrm>
          <a:prstGeom prst="roundRect">
            <a:avLst/>
          </a:prstGeom>
          <a:solidFill>
            <a:srgbClr val="37AEFF"/>
          </a:solidFill>
          <a:ln w="19050">
            <a:solidFill>
              <a:srgbClr val="2E2E9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한파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</a:p>
        </p:txBody>
      </p:sp>
      <p:sp>
        <p:nvSpPr>
          <p:cNvPr id="322" name="직사각형 18"/>
          <p:cNvSpPr/>
          <p:nvPr/>
        </p:nvSpPr>
        <p:spPr>
          <a:xfrm>
            <a:off x="6809317" y="1803568"/>
            <a:ext cx="578614" cy="835211"/>
          </a:xfrm>
          <a:prstGeom prst="roundRect">
            <a:avLst/>
          </a:prstGeom>
          <a:solidFill>
            <a:srgbClr val="37AEFF"/>
          </a:solidFill>
          <a:ln w="19050">
            <a:solidFill>
              <a:srgbClr val="2E2E9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#4</a:t>
            </a:r>
            <a:endParaRPr kumimoji="0" lang="ko-KR" altLang="en-US" sz="900" b="0" i="0" u="none" strike="noStrike" kern="1200" cap="none" spc="0" normalizeH="0" baseline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3" name="직사각형 19"/>
          <p:cNvSpPr/>
          <p:nvPr/>
        </p:nvSpPr>
        <p:spPr>
          <a:xfrm>
            <a:off x="6153871" y="1809444"/>
            <a:ext cx="578614" cy="835211"/>
          </a:xfrm>
          <a:prstGeom prst="roundRect">
            <a:avLst/>
          </a:prstGeom>
          <a:solidFill>
            <a:srgbClr val="37AEFF"/>
          </a:solidFill>
          <a:ln w="19050">
            <a:solidFill>
              <a:srgbClr val="2E2E9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#3</a:t>
            </a:r>
            <a:endParaRPr kumimoji="0" lang="ko-KR" altLang="en-US" sz="900" b="0" i="0" u="none" strike="noStrike" kern="1200" cap="none" spc="0" normalizeH="0" baseline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4" name="직사각형 22"/>
          <p:cNvSpPr/>
          <p:nvPr/>
        </p:nvSpPr>
        <p:spPr>
          <a:xfrm>
            <a:off x="7479968" y="1808914"/>
            <a:ext cx="578614" cy="835211"/>
          </a:xfrm>
          <a:prstGeom prst="roundRect">
            <a:avLst/>
          </a:prstGeom>
          <a:solidFill>
            <a:srgbClr val="37AEFF"/>
          </a:solidFill>
          <a:ln w="19050">
            <a:solidFill>
              <a:srgbClr val="2E2E9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#5</a:t>
            </a:r>
            <a:endParaRPr kumimoji="0" lang="ko-KR" altLang="en-US" sz="900" b="0" i="0" u="none" strike="noStrike" kern="1200" cap="none" spc="0" normalizeH="0" baseline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5" name="직사각형 23"/>
          <p:cNvSpPr/>
          <p:nvPr/>
        </p:nvSpPr>
        <p:spPr>
          <a:xfrm>
            <a:off x="8148048" y="1808915"/>
            <a:ext cx="578614" cy="835211"/>
          </a:xfrm>
          <a:prstGeom prst="roundRect">
            <a:avLst/>
          </a:prstGeom>
          <a:solidFill>
            <a:srgbClr val="37AEFF"/>
          </a:solidFill>
          <a:ln w="19050">
            <a:solidFill>
              <a:srgbClr val="2E2E9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#6</a:t>
            </a:r>
            <a:endParaRPr kumimoji="0" lang="ko-KR" altLang="en-US" sz="900" b="0" i="0" u="none" strike="noStrike" kern="1200" cap="none" spc="0" normalizeH="0" baseline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26" name="그룹 144"/>
          <p:cNvGrpSpPr/>
          <p:nvPr/>
        </p:nvGrpSpPr>
        <p:grpSpPr>
          <a:xfrm>
            <a:off x="9086588" y="1804247"/>
            <a:ext cx="1947951" cy="869572"/>
            <a:chOff x="8912724" y="2079997"/>
            <a:chExt cx="1947951" cy="869572"/>
          </a:xfrm>
          <a:solidFill>
            <a:srgbClr val="37AEFF"/>
          </a:solidFill>
          <a:effectLst/>
        </p:grpSpPr>
        <p:sp>
          <p:nvSpPr>
            <p:cNvPr id="327" name="직사각형 24"/>
            <p:cNvSpPr/>
            <p:nvPr/>
          </p:nvSpPr>
          <p:spPr>
            <a:xfrm>
              <a:off x="8912724" y="2079997"/>
              <a:ext cx="1908312" cy="342708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rgbClr val="2E2E9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0" i="0" u="none" strike="noStrike" kern="1200" cap="none" spc="0" normalizeH="0" baseline="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 GW</a:t>
              </a:r>
              <a:endParaRPr kumimoji="0" lang="ko-KR" altLang="en-US" sz="10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8" name="직사각형 25"/>
            <p:cNvSpPr/>
            <p:nvPr/>
          </p:nvSpPr>
          <p:spPr>
            <a:xfrm>
              <a:off x="8912724" y="2535510"/>
              <a:ext cx="609101" cy="414059"/>
            </a:xfrm>
            <a:prstGeom prst="roundRect">
              <a:avLst/>
            </a:prstGeom>
            <a:grpFill/>
            <a:ln w="19050">
              <a:solidFill>
                <a:srgbClr val="2E2E9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000" b="0" i="0" u="none" strike="noStrike" kern="1200" cap="none" spc="0" normalizeH="0" baseline="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진단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0" i="0" u="none" strike="noStrike" kern="1200" cap="none" spc="0" normalizeH="0" baseline="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kumimoji="0" lang="ko-KR" altLang="en-US" sz="10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9" name="직사각형 26"/>
            <p:cNvSpPr/>
            <p:nvPr/>
          </p:nvSpPr>
          <p:spPr>
            <a:xfrm>
              <a:off x="9582149" y="2535509"/>
              <a:ext cx="609101" cy="414059"/>
            </a:xfrm>
            <a:prstGeom prst="roundRect">
              <a:avLst/>
            </a:prstGeom>
            <a:grpFill/>
            <a:ln w="19050">
              <a:solidFill>
                <a:srgbClr val="2E2E9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000" b="0" i="0" u="none" strike="noStrike" kern="1200" cap="none" spc="0" normalizeH="0" baseline="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예측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0" i="0" u="none" strike="noStrike" kern="1200" cap="none" spc="0" normalizeH="0" baseline="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</a:p>
          </p:txBody>
        </p:sp>
        <p:sp>
          <p:nvSpPr>
            <p:cNvPr id="330" name="직사각형 27"/>
            <p:cNvSpPr/>
            <p:nvPr/>
          </p:nvSpPr>
          <p:spPr>
            <a:xfrm>
              <a:off x="10251574" y="2535509"/>
              <a:ext cx="609101" cy="414059"/>
            </a:xfrm>
            <a:prstGeom prst="roundRect">
              <a:avLst/>
            </a:prstGeom>
            <a:grpFill/>
            <a:ln w="19050">
              <a:solidFill>
                <a:srgbClr val="2E2E9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0" i="0" u="none" strike="noStrike" kern="1200" cap="none" spc="0" normalizeH="0" baseline="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kumimoji="0" lang="ko-KR" altLang="en-US" sz="10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31" name="직사각형 28"/>
          <p:cNvSpPr/>
          <p:nvPr/>
        </p:nvSpPr>
        <p:spPr>
          <a:xfrm>
            <a:off x="3146496" y="3034798"/>
            <a:ext cx="1043278" cy="170668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S-Brain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2" name="직사각형 29"/>
          <p:cNvSpPr/>
          <p:nvPr/>
        </p:nvSpPr>
        <p:spPr>
          <a:xfrm>
            <a:off x="3195990" y="5310758"/>
            <a:ext cx="927156" cy="831598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Mart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3" name="직사각형 31"/>
          <p:cNvSpPr/>
          <p:nvPr/>
        </p:nvSpPr>
        <p:spPr>
          <a:xfrm>
            <a:off x="7565921" y="3234565"/>
            <a:ext cx="1683296" cy="790916"/>
          </a:xfrm>
          <a:prstGeom prst="roundRect">
            <a:avLst/>
          </a:prstGeom>
          <a:solidFill>
            <a:srgbClr val="315FC5"/>
          </a:solidFill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Lake</a:t>
            </a:r>
            <a:endParaRPr kumimoji="0" lang="ko-KR" altLang="en-US" sz="1200" b="0" i="0" u="none" strike="noStrike" kern="1200" cap="none" spc="0" normalizeH="0" baseline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5" name="TextBox 32"/>
          <p:cNvSpPr txBox="1"/>
          <p:nvPr/>
        </p:nvSpPr>
        <p:spPr>
          <a:xfrm>
            <a:off x="1203621" y="1034878"/>
            <a:ext cx="12784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Access Layer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(Web)</a:t>
            </a:r>
            <a:endParaRPr kumimoji="0" lang="ko-KR" altLang="en-US" sz="1400" b="0" i="0" u="none" strike="noStrike" kern="1200" cap="none" spc="0" normalizeH="0" baseline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</a:endParaRPr>
          </a:p>
        </p:txBody>
      </p:sp>
      <p:sp>
        <p:nvSpPr>
          <p:cNvPr id="336" name="TextBox 52"/>
          <p:cNvSpPr txBox="1"/>
          <p:nvPr/>
        </p:nvSpPr>
        <p:spPr>
          <a:xfrm>
            <a:off x="1116257" y="2010831"/>
            <a:ext cx="14531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Business Layer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(WAS)</a:t>
            </a:r>
            <a:endParaRPr kumimoji="0" lang="ko-KR" altLang="en-US" sz="1400" b="0" i="0" u="none" strike="noStrike" kern="1200" cap="none" spc="0" normalizeH="0" baseline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</a:endParaRPr>
          </a:p>
        </p:txBody>
      </p:sp>
      <p:sp>
        <p:nvSpPr>
          <p:cNvPr id="337" name="TextBox 53"/>
          <p:cNvSpPr txBox="1"/>
          <p:nvPr/>
        </p:nvSpPr>
        <p:spPr>
          <a:xfrm>
            <a:off x="1185475" y="3494417"/>
            <a:ext cx="1314719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Service Data/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Data Lake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Layer</a:t>
            </a:r>
          </a:p>
        </p:txBody>
      </p:sp>
      <p:sp>
        <p:nvSpPr>
          <p:cNvPr id="338" name="TextBox 54"/>
          <p:cNvSpPr txBox="1"/>
          <p:nvPr/>
        </p:nvSpPr>
        <p:spPr>
          <a:xfrm>
            <a:off x="1062941" y="5352120"/>
            <a:ext cx="15597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Communication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Layer</a:t>
            </a:r>
          </a:p>
        </p:txBody>
      </p:sp>
      <p:sp>
        <p:nvSpPr>
          <p:cNvPr id="345" name="직사각형 50"/>
          <p:cNvSpPr/>
          <p:nvPr/>
        </p:nvSpPr>
        <p:spPr>
          <a:xfrm>
            <a:off x="9384602" y="5322461"/>
            <a:ext cx="1726220" cy="824716"/>
          </a:xfrm>
          <a:prstGeom prst="roundRect">
            <a:avLst/>
          </a:prstGeom>
          <a:solidFill>
            <a:srgbClr val="5155E5"/>
          </a:solidFill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46" name="직사각형 92"/>
          <p:cNvSpPr/>
          <p:nvPr/>
        </p:nvSpPr>
        <p:spPr>
          <a:xfrm>
            <a:off x="9528545" y="5388537"/>
            <a:ext cx="1447800" cy="31582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Image</a:t>
            </a:r>
            <a:endParaRPr kumimoji="0" lang="ko-KR" altLang="en-US" sz="1100" b="0" i="0" u="none" strike="noStrike" kern="1200" cap="none" spc="0" normalizeH="0" baseline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돋움"/>
            </a:endParaRPr>
          </a:p>
        </p:txBody>
      </p:sp>
      <p:sp>
        <p:nvSpPr>
          <p:cNvPr id="347" name="직사각형 93"/>
          <p:cNvSpPr/>
          <p:nvPr/>
        </p:nvSpPr>
        <p:spPr>
          <a:xfrm>
            <a:off x="9528545" y="5766630"/>
            <a:ext cx="1447800" cy="31582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Document</a:t>
            </a:r>
            <a:endParaRPr kumimoji="0" lang="ko-KR" altLang="en-US" sz="1100" b="0" i="0" u="none" strike="noStrike" kern="1200" cap="none" spc="0" normalizeH="0" baseline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돋움"/>
            </a:endParaRPr>
          </a:p>
        </p:txBody>
      </p:sp>
      <p:sp>
        <p:nvSpPr>
          <p:cNvPr id="349" name="직사각형 49"/>
          <p:cNvSpPr/>
          <p:nvPr/>
        </p:nvSpPr>
        <p:spPr>
          <a:xfrm>
            <a:off x="7411942" y="5322221"/>
            <a:ext cx="1726220" cy="820135"/>
          </a:xfrm>
          <a:prstGeom prst="roundRect">
            <a:avLst/>
          </a:prstGeom>
          <a:solidFill>
            <a:srgbClr val="5155E5"/>
          </a:solidFill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50" name="직사각형 94"/>
          <p:cNvSpPr/>
          <p:nvPr/>
        </p:nvSpPr>
        <p:spPr>
          <a:xfrm>
            <a:off x="7547484" y="5388537"/>
            <a:ext cx="1447800" cy="31407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Crawling </a:t>
            </a:r>
            <a:r>
              <a:rPr kumimoji="0" lang="ko-KR" altLang="en-US" sz="11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데이터</a:t>
            </a:r>
          </a:p>
        </p:txBody>
      </p:sp>
      <p:sp>
        <p:nvSpPr>
          <p:cNvPr id="351" name="직사각형 95"/>
          <p:cNvSpPr/>
          <p:nvPr/>
        </p:nvSpPr>
        <p:spPr>
          <a:xfrm>
            <a:off x="7547484" y="5766630"/>
            <a:ext cx="1447800" cy="31407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SNS </a:t>
            </a:r>
            <a:r>
              <a:rPr kumimoji="0" lang="ko-KR" altLang="en-US" sz="11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데이터</a:t>
            </a:r>
          </a:p>
        </p:txBody>
      </p:sp>
      <p:sp>
        <p:nvSpPr>
          <p:cNvPr id="353" name="직사각형 48"/>
          <p:cNvSpPr/>
          <p:nvPr/>
        </p:nvSpPr>
        <p:spPr>
          <a:xfrm>
            <a:off x="4421466" y="5310758"/>
            <a:ext cx="2788638" cy="820135"/>
          </a:xfrm>
          <a:prstGeom prst="roundRect">
            <a:avLst/>
          </a:prstGeom>
          <a:solidFill>
            <a:srgbClr val="5155E5"/>
          </a:solidFill>
          <a:ln w="12700">
            <a:solidFill>
              <a:srgbClr val="5155E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54" name="직사각형 90"/>
          <p:cNvSpPr/>
          <p:nvPr/>
        </p:nvSpPr>
        <p:spPr>
          <a:xfrm>
            <a:off x="4536948" y="5411114"/>
            <a:ext cx="883257" cy="288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행정안전부 </a:t>
            </a:r>
          </a:p>
        </p:txBody>
      </p:sp>
      <p:sp>
        <p:nvSpPr>
          <p:cNvPr id="355" name="직사각형 98"/>
          <p:cNvSpPr/>
          <p:nvPr/>
        </p:nvSpPr>
        <p:spPr>
          <a:xfrm>
            <a:off x="5536713" y="5411114"/>
            <a:ext cx="571492" cy="288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산림청 </a:t>
            </a:r>
          </a:p>
        </p:txBody>
      </p:sp>
      <p:sp>
        <p:nvSpPr>
          <p:cNvPr id="356" name="직사각형 102"/>
          <p:cNvSpPr/>
          <p:nvPr/>
        </p:nvSpPr>
        <p:spPr>
          <a:xfrm>
            <a:off x="6208098" y="5411114"/>
            <a:ext cx="868897" cy="288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기상청 </a:t>
            </a:r>
          </a:p>
        </p:txBody>
      </p:sp>
      <p:sp>
        <p:nvSpPr>
          <p:cNvPr id="357" name="직사각형 103"/>
          <p:cNvSpPr/>
          <p:nvPr/>
        </p:nvSpPr>
        <p:spPr>
          <a:xfrm>
            <a:off x="6200917" y="5743592"/>
            <a:ext cx="883257" cy="288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센서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데이터</a:t>
            </a:r>
          </a:p>
        </p:txBody>
      </p:sp>
      <p:sp>
        <p:nvSpPr>
          <p:cNvPr id="358" name="직사각형 105"/>
          <p:cNvSpPr/>
          <p:nvPr/>
        </p:nvSpPr>
        <p:spPr>
          <a:xfrm>
            <a:off x="4536948" y="5743592"/>
            <a:ext cx="883257" cy="288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K-Weather</a:t>
            </a: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 </a:t>
            </a:r>
          </a:p>
        </p:txBody>
      </p:sp>
      <p:sp>
        <p:nvSpPr>
          <p:cNvPr id="359" name="직사각형 107"/>
          <p:cNvSpPr/>
          <p:nvPr/>
        </p:nvSpPr>
        <p:spPr>
          <a:xfrm>
            <a:off x="5531358" y="5743592"/>
            <a:ext cx="571492" cy="288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국토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교통부</a:t>
            </a:r>
          </a:p>
        </p:txBody>
      </p:sp>
      <p:sp>
        <p:nvSpPr>
          <p:cNvPr id="361" name="TextBox 145"/>
          <p:cNvSpPr txBox="1"/>
          <p:nvPr/>
        </p:nvSpPr>
        <p:spPr>
          <a:xfrm>
            <a:off x="4605500" y="5073755"/>
            <a:ext cx="114807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rgbClr val="5054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/>
              </a:rPr>
              <a:t>Structured Data</a:t>
            </a:r>
            <a:endParaRPr kumimoji="0" lang="ko-KR" altLang="en-US" sz="1000" b="1" i="0" u="none" strike="noStrike" kern="1200" cap="none" spc="0" normalizeH="0" baseline="0" dirty="0">
              <a:solidFill>
                <a:srgbClr val="5054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함초롬돋움"/>
            </a:endParaRPr>
          </a:p>
        </p:txBody>
      </p:sp>
      <p:sp>
        <p:nvSpPr>
          <p:cNvPr id="362" name="TextBox 147"/>
          <p:cNvSpPr txBox="1"/>
          <p:nvPr/>
        </p:nvSpPr>
        <p:spPr>
          <a:xfrm>
            <a:off x="6687810" y="5073755"/>
            <a:ext cx="1695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rgbClr val="5054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/>
              </a:rPr>
              <a:t>Semi-Structured Data</a:t>
            </a:r>
            <a:endParaRPr kumimoji="0" lang="ko-KR" altLang="en-US" sz="1000" b="1" i="0" u="none" strike="noStrike" kern="1200" cap="none" spc="0" normalizeH="0" baseline="0" dirty="0">
              <a:solidFill>
                <a:srgbClr val="5054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함초롬돋움"/>
            </a:endParaRPr>
          </a:p>
        </p:txBody>
      </p:sp>
      <p:sp>
        <p:nvSpPr>
          <p:cNvPr id="363" name="TextBox 148"/>
          <p:cNvSpPr txBox="1"/>
          <p:nvPr/>
        </p:nvSpPr>
        <p:spPr>
          <a:xfrm>
            <a:off x="8812487" y="5073755"/>
            <a:ext cx="14714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rgbClr val="5054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/>
              </a:rPr>
              <a:t>Unstructured Data</a:t>
            </a:r>
            <a:endParaRPr kumimoji="0" lang="ko-KR" altLang="en-US" sz="1000" b="1" i="0" u="none" strike="noStrike" kern="1200" cap="none" spc="0" normalizeH="0" baseline="0" dirty="0">
              <a:solidFill>
                <a:srgbClr val="5054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함초롬돋움"/>
            </a:endParaRPr>
          </a:p>
        </p:txBody>
      </p:sp>
      <p:cxnSp>
        <p:nvCxnSpPr>
          <p:cNvPr id="364" name="직선 화살표 연결선 155"/>
          <p:cNvCxnSpPr>
            <a:cxnSpLocks/>
          </p:cNvCxnSpPr>
          <p:nvPr/>
        </p:nvCxnSpPr>
        <p:spPr>
          <a:xfrm flipH="1">
            <a:off x="4208824" y="3840970"/>
            <a:ext cx="429074" cy="0"/>
          </a:xfrm>
          <a:prstGeom prst="straightConnector1">
            <a:avLst/>
          </a:prstGeom>
          <a:noFill/>
          <a:ln w="28575" cap="flat" cmpd="sng" algn="ctr">
            <a:solidFill>
              <a:srgbClr val="FF2F2F">
                <a:alpha val="100000"/>
              </a:srgbClr>
            </a:solidFill>
            <a:prstDash val="solid"/>
            <a:tailEnd type="triangle"/>
          </a:ln>
        </p:spPr>
      </p:cxnSp>
      <p:cxnSp>
        <p:nvCxnSpPr>
          <p:cNvPr id="365" name="직선 화살표 연결선 152"/>
          <p:cNvCxnSpPr>
            <a:cxnSpLocks/>
          </p:cNvCxnSpPr>
          <p:nvPr/>
        </p:nvCxnSpPr>
        <p:spPr>
          <a:xfrm>
            <a:off x="4235834" y="3699487"/>
            <a:ext cx="409235" cy="0"/>
          </a:xfrm>
          <a:prstGeom prst="straightConnector1">
            <a:avLst/>
          </a:prstGeom>
          <a:noFill/>
          <a:ln w="28575" cap="flat" cmpd="sng" algn="ctr">
            <a:solidFill>
              <a:srgbClr val="FF2F2F">
                <a:alpha val="100000"/>
              </a:srgbClr>
            </a:solidFill>
            <a:prstDash val="solid"/>
            <a:tailEnd type="triangle"/>
          </a:ln>
        </p:spPr>
      </p:cxnSp>
      <p:cxnSp>
        <p:nvCxnSpPr>
          <p:cNvPr id="371" name="직선 화살표 연결선 160"/>
          <p:cNvCxnSpPr/>
          <p:nvPr/>
        </p:nvCxnSpPr>
        <p:spPr>
          <a:xfrm>
            <a:off x="5715840" y="3458404"/>
            <a:ext cx="420547" cy="0"/>
          </a:xfrm>
          <a:prstGeom prst="straightConnector1">
            <a:avLst/>
          </a:prstGeom>
          <a:noFill/>
          <a:ln w="28575" cap="flat" cmpd="sng" algn="ctr">
            <a:solidFill>
              <a:srgbClr val="0089E6"/>
            </a:solidFill>
            <a:prstDash val="solid"/>
            <a:tailEnd type="triangle"/>
          </a:ln>
        </p:spPr>
      </p:cxnSp>
      <p:cxnSp>
        <p:nvCxnSpPr>
          <p:cNvPr id="372" name="직선 화살표 연결선 161"/>
          <p:cNvCxnSpPr/>
          <p:nvPr/>
        </p:nvCxnSpPr>
        <p:spPr>
          <a:xfrm flipH="1">
            <a:off x="5800265" y="3840970"/>
            <a:ext cx="1679703" cy="0"/>
          </a:xfrm>
          <a:prstGeom prst="straightConnector1">
            <a:avLst/>
          </a:prstGeom>
          <a:noFill/>
          <a:ln w="28575" cap="flat" cmpd="sng" algn="ctr">
            <a:solidFill>
              <a:srgbClr val="0089E6"/>
            </a:solidFill>
            <a:prstDash val="solid"/>
            <a:tailEnd type="triangle"/>
          </a:ln>
        </p:spPr>
      </p:cxnSp>
      <p:cxnSp>
        <p:nvCxnSpPr>
          <p:cNvPr id="373" name="직선 화살표 연결선 164"/>
          <p:cNvCxnSpPr>
            <a:cxnSpLocks/>
          </p:cNvCxnSpPr>
          <p:nvPr/>
        </p:nvCxnSpPr>
        <p:spPr>
          <a:xfrm flipV="1">
            <a:off x="5182876" y="4112314"/>
            <a:ext cx="0" cy="281871"/>
          </a:xfrm>
          <a:prstGeom prst="straightConnector1">
            <a:avLst/>
          </a:prstGeom>
          <a:noFill/>
          <a:ln w="28575" cap="flat" cmpd="sng" algn="ctr">
            <a:solidFill>
              <a:srgbClr val="0089E6"/>
            </a:solidFill>
            <a:prstDash val="solid"/>
            <a:tailEnd type="triangle"/>
          </a:ln>
        </p:spPr>
      </p:cxnSp>
      <p:cxnSp>
        <p:nvCxnSpPr>
          <p:cNvPr id="374" name="직선 화살표 연결선 166"/>
          <p:cNvCxnSpPr>
            <a:cxnSpLocks/>
          </p:cNvCxnSpPr>
          <p:nvPr/>
        </p:nvCxnSpPr>
        <p:spPr>
          <a:xfrm flipV="1">
            <a:off x="8399260" y="4145888"/>
            <a:ext cx="0" cy="270098"/>
          </a:xfrm>
          <a:prstGeom prst="straightConnector1">
            <a:avLst/>
          </a:prstGeom>
          <a:noFill/>
          <a:ln w="28575" cap="flat" cmpd="sng" algn="ctr">
            <a:solidFill>
              <a:srgbClr val="0089E6"/>
            </a:solidFill>
            <a:prstDash val="solid"/>
            <a:tailEnd type="triangle"/>
          </a:ln>
        </p:spPr>
      </p:cxnSp>
      <p:cxnSp>
        <p:nvCxnSpPr>
          <p:cNvPr id="375" name="직선 연결선 193"/>
          <p:cNvCxnSpPr>
            <a:cxnSpLocks/>
          </p:cNvCxnSpPr>
          <p:nvPr/>
        </p:nvCxnSpPr>
        <p:spPr>
          <a:xfrm>
            <a:off x="10314055" y="2807502"/>
            <a:ext cx="0" cy="645957"/>
          </a:xfrm>
          <a:prstGeom prst="line">
            <a:avLst/>
          </a:prstGeom>
          <a:noFill/>
          <a:ln w="28575" cap="flat" cmpd="sng" algn="ctr">
            <a:solidFill>
              <a:srgbClr val="2E2E92"/>
            </a:solidFill>
            <a:prstDash val="solid"/>
          </a:ln>
        </p:spPr>
      </p:cxnSp>
      <p:sp>
        <p:nvSpPr>
          <p:cNvPr id="376" name="직사각형 30"/>
          <p:cNvSpPr/>
          <p:nvPr/>
        </p:nvSpPr>
        <p:spPr>
          <a:xfrm>
            <a:off x="4713889" y="4356083"/>
            <a:ext cx="6208610" cy="250088"/>
          </a:xfrm>
          <a:prstGeom prst="roundRect">
            <a:avLst/>
          </a:prstGeom>
          <a:solidFill>
            <a:srgbClr val="0089E6"/>
          </a:solidFill>
          <a:ln w="9525">
            <a:solidFill>
              <a:srgbClr val="0089E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수집기 </a:t>
            </a:r>
          </a:p>
        </p:txBody>
      </p:sp>
      <p:sp>
        <p:nvSpPr>
          <p:cNvPr id="382" name="TextBox 5132"/>
          <p:cNvSpPr txBox="1"/>
          <p:nvPr/>
        </p:nvSpPr>
        <p:spPr>
          <a:xfrm>
            <a:off x="6078151" y="3839941"/>
            <a:ext cx="118285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수집</a:t>
            </a:r>
            <a:r>
              <a:rPr kumimoji="0" lang="en-US" altLang="ko-KR" sz="900" b="0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/ </a:t>
            </a:r>
            <a:r>
              <a:rPr kumimoji="0" lang="ko-KR" altLang="en-US" sz="900" b="0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집계 데이터</a:t>
            </a:r>
          </a:p>
        </p:txBody>
      </p:sp>
      <p:sp>
        <p:nvSpPr>
          <p:cNvPr id="383" name="TextBox 224"/>
          <p:cNvSpPr txBox="1"/>
          <p:nvPr/>
        </p:nvSpPr>
        <p:spPr>
          <a:xfrm>
            <a:off x="5298427" y="4131463"/>
            <a:ext cx="9775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정형 데이터 수집</a:t>
            </a:r>
          </a:p>
        </p:txBody>
      </p:sp>
      <p:sp>
        <p:nvSpPr>
          <p:cNvPr id="384" name="TextBox 225"/>
          <p:cNvSpPr txBox="1"/>
          <p:nvPr/>
        </p:nvSpPr>
        <p:spPr>
          <a:xfrm>
            <a:off x="8407569" y="4124085"/>
            <a:ext cx="14386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정형</a:t>
            </a:r>
            <a:r>
              <a:rPr kumimoji="0" lang="en-US" altLang="ko-KR" sz="900" b="0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, </a:t>
            </a:r>
            <a:r>
              <a:rPr kumimoji="0" lang="ko-KR" altLang="en-US" sz="900" b="0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/>
              </a:rPr>
              <a:t>비정형 데이터 수집</a:t>
            </a:r>
          </a:p>
        </p:txBody>
      </p:sp>
      <p:grpSp>
        <p:nvGrpSpPr>
          <p:cNvPr id="188" name="그룹 5121">
            <a:extLst>
              <a:ext uri="{FF2B5EF4-FFF2-40B4-BE49-F238E27FC236}">
                <a16:creationId xmlns:a16="http://schemas.microsoft.com/office/drawing/2014/main" id="{9EFDD4B7-B3A8-4698-9EF8-D424E833733D}"/>
              </a:ext>
            </a:extLst>
          </p:cNvPr>
          <p:cNvGrpSpPr/>
          <p:nvPr/>
        </p:nvGrpSpPr>
        <p:grpSpPr>
          <a:xfrm>
            <a:off x="5783832" y="4977104"/>
            <a:ext cx="4463880" cy="342932"/>
            <a:chOff x="6192070" y="5397475"/>
            <a:chExt cx="4463880" cy="415778"/>
          </a:xfrm>
        </p:grpSpPr>
        <p:cxnSp>
          <p:nvCxnSpPr>
            <p:cNvPr id="189" name="직선 화살표 연결선 169">
              <a:extLst>
                <a:ext uri="{FF2B5EF4-FFF2-40B4-BE49-F238E27FC236}">
                  <a16:creationId xmlns:a16="http://schemas.microsoft.com/office/drawing/2014/main" id="{7F85BDFD-A3B9-438C-ACEF-4B6E37AB0649}"/>
                </a:ext>
              </a:extLst>
            </p:cNvPr>
            <p:cNvCxnSpPr/>
            <p:nvPr/>
          </p:nvCxnSpPr>
          <p:spPr>
            <a:xfrm flipV="1">
              <a:off x="8728368" y="5397476"/>
              <a:ext cx="0" cy="415777"/>
            </a:xfrm>
            <a:prstGeom prst="straightConnector1">
              <a:avLst/>
            </a:prstGeom>
            <a:noFill/>
            <a:ln w="28575" cap="flat" cmpd="sng" algn="ctr">
              <a:solidFill>
                <a:srgbClr val="5155E5"/>
              </a:solidFill>
              <a:prstDash val="solid"/>
              <a:tailEnd type="triangle"/>
            </a:ln>
          </p:spPr>
        </p:cxnSp>
        <p:cxnSp>
          <p:nvCxnSpPr>
            <p:cNvPr id="190" name="직선 화살표 연결선 170">
              <a:extLst>
                <a:ext uri="{FF2B5EF4-FFF2-40B4-BE49-F238E27FC236}">
                  <a16:creationId xmlns:a16="http://schemas.microsoft.com/office/drawing/2014/main" id="{ADDDC1E3-5591-4510-9914-60E96C226D60}"/>
                </a:ext>
              </a:extLst>
            </p:cNvPr>
            <p:cNvCxnSpPr/>
            <p:nvPr/>
          </p:nvCxnSpPr>
          <p:spPr>
            <a:xfrm flipV="1">
              <a:off x="6192070" y="5397475"/>
              <a:ext cx="0" cy="415777"/>
            </a:xfrm>
            <a:prstGeom prst="straightConnector1">
              <a:avLst/>
            </a:prstGeom>
            <a:noFill/>
            <a:ln w="28575" cap="flat" cmpd="sng" algn="ctr">
              <a:solidFill>
                <a:srgbClr val="5155E5"/>
              </a:solidFill>
              <a:prstDash val="solid"/>
              <a:tailEnd type="triangle"/>
            </a:ln>
          </p:spPr>
        </p:cxnSp>
        <p:cxnSp>
          <p:nvCxnSpPr>
            <p:cNvPr id="191" name="직선 화살표 연결선 168">
              <a:extLst>
                <a:ext uri="{FF2B5EF4-FFF2-40B4-BE49-F238E27FC236}">
                  <a16:creationId xmlns:a16="http://schemas.microsoft.com/office/drawing/2014/main" id="{8BAF003D-133D-479B-9015-B32D04831BC3}"/>
                </a:ext>
              </a:extLst>
            </p:cNvPr>
            <p:cNvCxnSpPr/>
            <p:nvPr/>
          </p:nvCxnSpPr>
          <p:spPr>
            <a:xfrm flipV="1">
              <a:off x="10655950" y="5397475"/>
              <a:ext cx="0" cy="415777"/>
            </a:xfrm>
            <a:prstGeom prst="straightConnector1">
              <a:avLst/>
            </a:prstGeom>
            <a:noFill/>
            <a:ln w="28575" cap="flat" cmpd="sng" algn="ctr">
              <a:solidFill>
                <a:srgbClr val="5155E5"/>
              </a:solidFill>
              <a:prstDash val="solid"/>
              <a:tailEnd type="triangle"/>
            </a:ln>
          </p:spPr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061FE58A-FCC0-491A-8874-91A35FF5ACB8}"/>
              </a:ext>
            </a:extLst>
          </p:cNvPr>
          <p:cNvSpPr txBox="1"/>
          <p:nvPr/>
        </p:nvSpPr>
        <p:spPr>
          <a:xfrm>
            <a:off x="2616061" y="274684"/>
            <a:ext cx="6892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Mammoth Data Appliance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기반의 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ASK DSS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사례</a:t>
            </a:r>
          </a:p>
        </p:txBody>
      </p:sp>
      <p:grpSp>
        <p:nvGrpSpPr>
          <p:cNvPr id="123" name="그룹 17">
            <a:extLst>
              <a:ext uri="{FF2B5EF4-FFF2-40B4-BE49-F238E27FC236}">
                <a16:creationId xmlns:a16="http://schemas.microsoft.com/office/drawing/2014/main" id="{04D08797-8454-477B-9689-86B5E3861297}"/>
              </a:ext>
            </a:extLst>
          </p:cNvPr>
          <p:cNvGrpSpPr/>
          <p:nvPr/>
        </p:nvGrpSpPr>
        <p:grpSpPr>
          <a:xfrm rot="5400000">
            <a:off x="2802394" y="848946"/>
            <a:ext cx="69174" cy="360000"/>
            <a:chOff x="1089076" y="3109912"/>
            <a:chExt cx="180988" cy="786133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4E75F541-3712-405D-A01F-21FA40F0362C}"/>
                </a:ext>
              </a:extLst>
            </p:cNvPr>
            <p:cNvSpPr/>
            <p:nvPr/>
          </p:nvSpPr>
          <p:spPr>
            <a:xfrm>
              <a:off x="1089088" y="3109912"/>
              <a:ext cx="180976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3B96D-0FC0-4E42-BF95-6E978ED72700}"/>
                </a:ext>
              </a:extLst>
            </p:cNvPr>
            <p:cNvSpPr/>
            <p:nvPr/>
          </p:nvSpPr>
          <p:spPr>
            <a:xfrm>
              <a:off x="1089076" y="3715069"/>
              <a:ext cx="180975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26" name="모서리가 둥근 직사각형 181">
              <a:extLst>
                <a:ext uri="{FF2B5EF4-FFF2-40B4-BE49-F238E27FC236}">
                  <a16:creationId xmlns:a16="http://schemas.microsoft.com/office/drawing/2014/main" id="{FAF7C206-43B8-4336-9999-65D0737426D5}"/>
                </a:ext>
              </a:extLst>
            </p:cNvPr>
            <p:cNvSpPr/>
            <p:nvPr/>
          </p:nvSpPr>
          <p:spPr>
            <a:xfrm>
              <a:off x="1133450" y="3157538"/>
              <a:ext cx="90487" cy="6916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ysClr val="windowText" lastClr="000000">
                    <a:tint val="66000"/>
                    <a:satMod val="160000"/>
                  </a:sysClr>
                </a:gs>
                <a:gs pos="68000">
                  <a:sysClr val="window" lastClr="FFFFFF"/>
                </a:gs>
                <a:gs pos="29000">
                  <a:sysClr val="windowText" lastClr="000000">
                    <a:lumMod val="85000"/>
                    <a:lumOff val="1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</p:grpSp>
      <p:grpSp>
        <p:nvGrpSpPr>
          <p:cNvPr id="127" name="그룹 17">
            <a:extLst>
              <a:ext uri="{FF2B5EF4-FFF2-40B4-BE49-F238E27FC236}">
                <a16:creationId xmlns:a16="http://schemas.microsoft.com/office/drawing/2014/main" id="{679215D2-F528-4C96-88DB-0F84D6E39F7C}"/>
              </a:ext>
            </a:extLst>
          </p:cNvPr>
          <p:cNvGrpSpPr/>
          <p:nvPr/>
        </p:nvGrpSpPr>
        <p:grpSpPr>
          <a:xfrm rot="5400000">
            <a:off x="2802394" y="1386207"/>
            <a:ext cx="69174" cy="360000"/>
            <a:chOff x="1089076" y="3109912"/>
            <a:chExt cx="180988" cy="786133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4E5B9A45-FBB5-449A-8BAB-9F3F49F87AA9}"/>
                </a:ext>
              </a:extLst>
            </p:cNvPr>
            <p:cNvSpPr/>
            <p:nvPr/>
          </p:nvSpPr>
          <p:spPr>
            <a:xfrm>
              <a:off x="1089088" y="3109912"/>
              <a:ext cx="180976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4C37F4B-CA5E-4F6E-A674-9572323499A1}"/>
                </a:ext>
              </a:extLst>
            </p:cNvPr>
            <p:cNvSpPr/>
            <p:nvPr/>
          </p:nvSpPr>
          <p:spPr>
            <a:xfrm>
              <a:off x="1089076" y="3715069"/>
              <a:ext cx="180975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31" name="모서리가 둥근 직사각형 181">
              <a:extLst>
                <a:ext uri="{FF2B5EF4-FFF2-40B4-BE49-F238E27FC236}">
                  <a16:creationId xmlns:a16="http://schemas.microsoft.com/office/drawing/2014/main" id="{158B4B82-6385-465D-898A-4A86E0173DAA}"/>
                </a:ext>
              </a:extLst>
            </p:cNvPr>
            <p:cNvSpPr/>
            <p:nvPr/>
          </p:nvSpPr>
          <p:spPr>
            <a:xfrm>
              <a:off x="1133450" y="3157538"/>
              <a:ext cx="90487" cy="6916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ysClr val="windowText" lastClr="000000">
                    <a:tint val="66000"/>
                    <a:satMod val="160000"/>
                  </a:sysClr>
                </a:gs>
                <a:gs pos="68000">
                  <a:sysClr val="window" lastClr="FFFFFF"/>
                </a:gs>
                <a:gs pos="29000">
                  <a:sysClr val="windowText" lastClr="000000">
                    <a:lumMod val="85000"/>
                    <a:lumOff val="1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</p:grpSp>
      <p:grpSp>
        <p:nvGrpSpPr>
          <p:cNvPr id="132" name="그룹 17">
            <a:extLst>
              <a:ext uri="{FF2B5EF4-FFF2-40B4-BE49-F238E27FC236}">
                <a16:creationId xmlns:a16="http://schemas.microsoft.com/office/drawing/2014/main" id="{C2E5477B-0FED-46B2-B3B2-B73119580096}"/>
              </a:ext>
            </a:extLst>
          </p:cNvPr>
          <p:cNvGrpSpPr/>
          <p:nvPr/>
        </p:nvGrpSpPr>
        <p:grpSpPr>
          <a:xfrm rot="5400000">
            <a:off x="2802394" y="1606132"/>
            <a:ext cx="69174" cy="360000"/>
            <a:chOff x="1089076" y="3109912"/>
            <a:chExt cx="180988" cy="786133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45413F14-1AF6-4C25-A9D2-5B3A06C0714C}"/>
                </a:ext>
              </a:extLst>
            </p:cNvPr>
            <p:cNvSpPr/>
            <p:nvPr/>
          </p:nvSpPr>
          <p:spPr>
            <a:xfrm>
              <a:off x="1089088" y="3109912"/>
              <a:ext cx="180976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99455CC0-B24E-444B-BC89-DD7BCBE0A520}"/>
                </a:ext>
              </a:extLst>
            </p:cNvPr>
            <p:cNvSpPr/>
            <p:nvPr/>
          </p:nvSpPr>
          <p:spPr>
            <a:xfrm>
              <a:off x="1089076" y="3715069"/>
              <a:ext cx="180975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35" name="모서리가 둥근 직사각형 181">
              <a:extLst>
                <a:ext uri="{FF2B5EF4-FFF2-40B4-BE49-F238E27FC236}">
                  <a16:creationId xmlns:a16="http://schemas.microsoft.com/office/drawing/2014/main" id="{3D7CE6C9-73D6-4120-A63E-2D794B54F562}"/>
                </a:ext>
              </a:extLst>
            </p:cNvPr>
            <p:cNvSpPr/>
            <p:nvPr/>
          </p:nvSpPr>
          <p:spPr>
            <a:xfrm>
              <a:off x="1133450" y="3157538"/>
              <a:ext cx="90487" cy="6916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ysClr val="windowText" lastClr="000000">
                    <a:tint val="66000"/>
                    <a:satMod val="160000"/>
                  </a:sysClr>
                </a:gs>
                <a:gs pos="68000">
                  <a:sysClr val="window" lastClr="FFFFFF"/>
                </a:gs>
                <a:gs pos="29000">
                  <a:sysClr val="windowText" lastClr="000000">
                    <a:lumMod val="85000"/>
                    <a:lumOff val="1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</p:grpSp>
      <p:grpSp>
        <p:nvGrpSpPr>
          <p:cNvPr id="136" name="그룹 17">
            <a:extLst>
              <a:ext uri="{FF2B5EF4-FFF2-40B4-BE49-F238E27FC236}">
                <a16:creationId xmlns:a16="http://schemas.microsoft.com/office/drawing/2014/main" id="{1E72E901-6C5F-461B-B7F7-0882BAB239D8}"/>
              </a:ext>
            </a:extLst>
          </p:cNvPr>
          <p:cNvGrpSpPr/>
          <p:nvPr/>
        </p:nvGrpSpPr>
        <p:grpSpPr>
          <a:xfrm rot="5400000">
            <a:off x="2802394" y="2589156"/>
            <a:ext cx="69174" cy="360000"/>
            <a:chOff x="1089076" y="3109912"/>
            <a:chExt cx="180988" cy="78613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87D48B2-A484-4B5A-BD95-B99347203776}"/>
                </a:ext>
              </a:extLst>
            </p:cNvPr>
            <p:cNvSpPr/>
            <p:nvPr/>
          </p:nvSpPr>
          <p:spPr>
            <a:xfrm>
              <a:off x="1089088" y="3109912"/>
              <a:ext cx="180976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CFBE5ED9-98B6-4089-B092-993D0F53EE0E}"/>
                </a:ext>
              </a:extLst>
            </p:cNvPr>
            <p:cNvSpPr/>
            <p:nvPr/>
          </p:nvSpPr>
          <p:spPr>
            <a:xfrm>
              <a:off x="1089076" y="3715069"/>
              <a:ext cx="180975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39" name="모서리가 둥근 직사각형 181">
              <a:extLst>
                <a:ext uri="{FF2B5EF4-FFF2-40B4-BE49-F238E27FC236}">
                  <a16:creationId xmlns:a16="http://schemas.microsoft.com/office/drawing/2014/main" id="{37C41BE0-2D15-419F-8B09-374297478FD8}"/>
                </a:ext>
              </a:extLst>
            </p:cNvPr>
            <p:cNvSpPr/>
            <p:nvPr/>
          </p:nvSpPr>
          <p:spPr>
            <a:xfrm>
              <a:off x="1133450" y="3157538"/>
              <a:ext cx="90487" cy="6916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ysClr val="windowText" lastClr="000000">
                    <a:tint val="66000"/>
                    <a:satMod val="160000"/>
                  </a:sysClr>
                </a:gs>
                <a:gs pos="68000">
                  <a:sysClr val="window" lastClr="FFFFFF"/>
                </a:gs>
                <a:gs pos="29000">
                  <a:sysClr val="windowText" lastClr="000000">
                    <a:lumMod val="85000"/>
                    <a:lumOff val="1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</p:grpSp>
      <p:grpSp>
        <p:nvGrpSpPr>
          <p:cNvPr id="140" name="그룹 17">
            <a:extLst>
              <a:ext uri="{FF2B5EF4-FFF2-40B4-BE49-F238E27FC236}">
                <a16:creationId xmlns:a16="http://schemas.microsoft.com/office/drawing/2014/main" id="{11F78E20-6104-4D19-AF21-99AD74905204}"/>
              </a:ext>
            </a:extLst>
          </p:cNvPr>
          <p:cNvGrpSpPr/>
          <p:nvPr/>
        </p:nvGrpSpPr>
        <p:grpSpPr>
          <a:xfrm rot="5400000">
            <a:off x="2802394" y="2813830"/>
            <a:ext cx="69174" cy="360000"/>
            <a:chOff x="1089076" y="3109912"/>
            <a:chExt cx="180988" cy="78613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A7FD907-DCCF-4236-ABB2-CCCC29B6A0C9}"/>
                </a:ext>
              </a:extLst>
            </p:cNvPr>
            <p:cNvSpPr/>
            <p:nvPr/>
          </p:nvSpPr>
          <p:spPr>
            <a:xfrm>
              <a:off x="1089088" y="3109912"/>
              <a:ext cx="180976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6D84C2D6-305A-4E9F-B6CF-E5EE9661C40A}"/>
                </a:ext>
              </a:extLst>
            </p:cNvPr>
            <p:cNvSpPr/>
            <p:nvPr/>
          </p:nvSpPr>
          <p:spPr>
            <a:xfrm>
              <a:off x="1089076" y="3715069"/>
              <a:ext cx="180975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47" name="모서리가 둥근 직사각형 181">
              <a:extLst>
                <a:ext uri="{FF2B5EF4-FFF2-40B4-BE49-F238E27FC236}">
                  <a16:creationId xmlns:a16="http://schemas.microsoft.com/office/drawing/2014/main" id="{DE39238E-82F9-48DD-B88E-BB408F84E1F1}"/>
                </a:ext>
              </a:extLst>
            </p:cNvPr>
            <p:cNvSpPr/>
            <p:nvPr/>
          </p:nvSpPr>
          <p:spPr>
            <a:xfrm>
              <a:off x="1133450" y="3157538"/>
              <a:ext cx="90487" cy="6916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ysClr val="windowText" lastClr="000000">
                    <a:tint val="66000"/>
                    <a:satMod val="160000"/>
                  </a:sysClr>
                </a:gs>
                <a:gs pos="68000">
                  <a:sysClr val="window" lastClr="FFFFFF"/>
                </a:gs>
                <a:gs pos="29000">
                  <a:sysClr val="windowText" lastClr="000000">
                    <a:lumMod val="85000"/>
                    <a:lumOff val="1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</p:grpSp>
      <p:grpSp>
        <p:nvGrpSpPr>
          <p:cNvPr id="152" name="그룹 17">
            <a:extLst>
              <a:ext uri="{FF2B5EF4-FFF2-40B4-BE49-F238E27FC236}">
                <a16:creationId xmlns:a16="http://schemas.microsoft.com/office/drawing/2014/main" id="{62A94D4F-2354-46D0-BB53-CFC826594263}"/>
              </a:ext>
            </a:extLst>
          </p:cNvPr>
          <p:cNvGrpSpPr/>
          <p:nvPr/>
        </p:nvGrpSpPr>
        <p:grpSpPr>
          <a:xfrm rot="5400000">
            <a:off x="2802394" y="4587052"/>
            <a:ext cx="69174" cy="360000"/>
            <a:chOff x="1089076" y="3109912"/>
            <a:chExt cx="180988" cy="786133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66600E8-77E2-47DF-8C42-65C80520A9D6}"/>
                </a:ext>
              </a:extLst>
            </p:cNvPr>
            <p:cNvSpPr/>
            <p:nvPr/>
          </p:nvSpPr>
          <p:spPr>
            <a:xfrm>
              <a:off x="1089088" y="3109912"/>
              <a:ext cx="180976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914024-CD04-4C42-95AE-0BED672AFA31}"/>
                </a:ext>
              </a:extLst>
            </p:cNvPr>
            <p:cNvSpPr/>
            <p:nvPr/>
          </p:nvSpPr>
          <p:spPr>
            <a:xfrm>
              <a:off x="1089076" y="3715069"/>
              <a:ext cx="180975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55" name="모서리가 둥근 직사각형 181">
              <a:extLst>
                <a:ext uri="{FF2B5EF4-FFF2-40B4-BE49-F238E27FC236}">
                  <a16:creationId xmlns:a16="http://schemas.microsoft.com/office/drawing/2014/main" id="{C8132DE5-26D4-4FEA-9817-F12578A3E4C3}"/>
                </a:ext>
              </a:extLst>
            </p:cNvPr>
            <p:cNvSpPr/>
            <p:nvPr/>
          </p:nvSpPr>
          <p:spPr>
            <a:xfrm>
              <a:off x="1133450" y="3157538"/>
              <a:ext cx="90487" cy="6916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ysClr val="windowText" lastClr="000000">
                    <a:tint val="66000"/>
                    <a:satMod val="160000"/>
                  </a:sysClr>
                </a:gs>
                <a:gs pos="68000">
                  <a:sysClr val="window" lastClr="FFFFFF"/>
                </a:gs>
                <a:gs pos="29000">
                  <a:sysClr val="windowText" lastClr="000000">
                    <a:lumMod val="85000"/>
                    <a:lumOff val="1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</p:grpSp>
      <p:grpSp>
        <p:nvGrpSpPr>
          <p:cNvPr id="174" name="그룹 17">
            <a:extLst>
              <a:ext uri="{FF2B5EF4-FFF2-40B4-BE49-F238E27FC236}">
                <a16:creationId xmlns:a16="http://schemas.microsoft.com/office/drawing/2014/main" id="{A282B526-64D2-4BD8-8DFC-4793E8ABBCE9}"/>
              </a:ext>
            </a:extLst>
          </p:cNvPr>
          <p:cNvGrpSpPr/>
          <p:nvPr/>
        </p:nvGrpSpPr>
        <p:grpSpPr>
          <a:xfrm rot="5400000">
            <a:off x="2802394" y="4868056"/>
            <a:ext cx="69174" cy="360000"/>
            <a:chOff x="1089076" y="3109912"/>
            <a:chExt cx="180988" cy="786133"/>
          </a:xfrm>
        </p:grpSpPr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325F7BE7-B23F-4CA1-B915-1749CDE8B48E}"/>
                </a:ext>
              </a:extLst>
            </p:cNvPr>
            <p:cNvSpPr/>
            <p:nvPr/>
          </p:nvSpPr>
          <p:spPr>
            <a:xfrm>
              <a:off x="1089088" y="3109912"/>
              <a:ext cx="180976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DCEE2E8-874A-4B8B-8EBB-2E5725CF0F46}"/>
                </a:ext>
              </a:extLst>
            </p:cNvPr>
            <p:cNvSpPr/>
            <p:nvPr/>
          </p:nvSpPr>
          <p:spPr>
            <a:xfrm>
              <a:off x="1089076" y="3715069"/>
              <a:ext cx="180975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77" name="모서리가 둥근 직사각형 181">
              <a:extLst>
                <a:ext uri="{FF2B5EF4-FFF2-40B4-BE49-F238E27FC236}">
                  <a16:creationId xmlns:a16="http://schemas.microsoft.com/office/drawing/2014/main" id="{2844A2DE-5981-4E4C-AC65-DA1C0A273908}"/>
                </a:ext>
              </a:extLst>
            </p:cNvPr>
            <p:cNvSpPr/>
            <p:nvPr/>
          </p:nvSpPr>
          <p:spPr>
            <a:xfrm>
              <a:off x="1133450" y="3157538"/>
              <a:ext cx="90487" cy="6916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ysClr val="windowText" lastClr="000000">
                    <a:tint val="66000"/>
                    <a:satMod val="160000"/>
                  </a:sysClr>
                </a:gs>
                <a:gs pos="68000">
                  <a:sysClr val="window" lastClr="FFFFFF"/>
                </a:gs>
                <a:gs pos="29000">
                  <a:sysClr val="windowText" lastClr="000000">
                    <a:lumMod val="85000"/>
                    <a:lumOff val="1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</p:grpSp>
      <p:grpSp>
        <p:nvGrpSpPr>
          <p:cNvPr id="178" name="그룹 17">
            <a:extLst>
              <a:ext uri="{FF2B5EF4-FFF2-40B4-BE49-F238E27FC236}">
                <a16:creationId xmlns:a16="http://schemas.microsoft.com/office/drawing/2014/main" id="{AF307287-0F4E-441F-B572-3846B492B5C3}"/>
              </a:ext>
            </a:extLst>
          </p:cNvPr>
          <p:cNvGrpSpPr/>
          <p:nvPr/>
        </p:nvGrpSpPr>
        <p:grpSpPr>
          <a:xfrm rot="5400000">
            <a:off x="2802394" y="5985480"/>
            <a:ext cx="69174" cy="360000"/>
            <a:chOff x="1089076" y="3109912"/>
            <a:chExt cx="180988" cy="786133"/>
          </a:xfrm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9FD834FF-7348-444B-8D83-4231674320E8}"/>
                </a:ext>
              </a:extLst>
            </p:cNvPr>
            <p:cNvSpPr/>
            <p:nvPr/>
          </p:nvSpPr>
          <p:spPr>
            <a:xfrm>
              <a:off x="1089088" y="3109912"/>
              <a:ext cx="180976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67223FCA-D2CB-475E-AB01-160F2FFCEA03}"/>
                </a:ext>
              </a:extLst>
            </p:cNvPr>
            <p:cNvSpPr/>
            <p:nvPr/>
          </p:nvSpPr>
          <p:spPr>
            <a:xfrm>
              <a:off x="1089076" y="3715069"/>
              <a:ext cx="180975" cy="18097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  <p:sp>
          <p:nvSpPr>
            <p:cNvPr id="181" name="모서리가 둥근 직사각형 181">
              <a:extLst>
                <a:ext uri="{FF2B5EF4-FFF2-40B4-BE49-F238E27FC236}">
                  <a16:creationId xmlns:a16="http://schemas.microsoft.com/office/drawing/2014/main" id="{1F85822B-10BD-4822-9A67-22DD1BF793A6}"/>
                </a:ext>
              </a:extLst>
            </p:cNvPr>
            <p:cNvSpPr/>
            <p:nvPr/>
          </p:nvSpPr>
          <p:spPr>
            <a:xfrm>
              <a:off x="1133450" y="3157538"/>
              <a:ext cx="90487" cy="6916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ysClr val="windowText" lastClr="000000">
                    <a:tint val="66000"/>
                    <a:satMod val="160000"/>
                  </a:sysClr>
                </a:gs>
                <a:gs pos="68000">
                  <a:sysClr val="window" lastClr="FFFFFF"/>
                </a:gs>
                <a:gs pos="29000">
                  <a:sysClr val="windowText" lastClr="000000">
                    <a:lumMod val="85000"/>
                    <a:lumOff val="1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옥션고딕 L" pitchFamily="2" charset="-127"/>
                <a:ea typeface="옥션고딕 L" pitchFamily="2" charset="-127"/>
                <a:cs typeface="+mn-cs"/>
              </a:endParaRPr>
            </a:p>
          </p:txBody>
        </p:sp>
      </p:grpSp>
      <p:sp>
        <p:nvSpPr>
          <p:cNvPr id="202" name="object 234">
            <a:extLst>
              <a:ext uri="{FF2B5EF4-FFF2-40B4-BE49-F238E27FC236}">
                <a16:creationId xmlns:a16="http://schemas.microsoft.com/office/drawing/2014/main" id="{6E6D31DD-FE59-4E3A-A4FB-E23E3E6AA03E}"/>
              </a:ext>
            </a:extLst>
          </p:cNvPr>
          <p:cNvSpPr/>
          <p:nvPr/>
        </p:nvSpPr>
        <p:spPr>
          <a:xfrm>
            <a:off x="9800354" y="3317339"/>
            <a:ext cx="1014336" cy="589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1" name="object 234">
            <a:extLst>
              <a:ext uri="{FF2B5EF4-FFF2-40B4-BE49-F238E27FC236}">
                <a16:creationId xmlns:a16="http://schemas.microsoft.com/office/drawing/2014/main" id="{D24C8FF0-1710-4448-A90E-2CD6DC06EFE2}"/>
              </a:ext>
            </a:extLst>
          </p:cNvPr>
          <p:cNvSpPr/>
          <p:nvPr/>
        </p:nvSpPr>
        <p:spPr>
          <a:xfrm>
            <a:off x="6194122" y="3167516"/>
            <a:ext cx="1014336" cy="589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3" name="object 234">
            <a:extLst>
              <a:ext uri="{FF2B5EF4-FFF2-40B4-BE49-F238E27FC236}">
                <a16:creationId xmlns:a16="http://schemas.microsoft.com/office/drawing/2014/main" id="{2EDE9419-0074-4EDE-9341-041F48C5ED2C}"/>
              </a:ext>
            </a:extLst>
          </p:cNvPr>
          <p:cNvSpPr/>
          <p:nvPr/>
        </p:nvSpPr>
        <p:spPr>
          <a:xfrm>
            <a:off x="4679001" y="3468581"/>
            <a:ext cx="1014336" cy="589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4" name="object 234">
            <a:extLst>
              <a:ext uri="{FF2B5EF4-FFF2-40B4-BE49-F238E27FC236}">
                <a16:creationId xmlns:a16="http://schemas.microsoft.com/office/drawing/2014/main" id="{36A0A9F9-FD43-4E74-9BB9-D1AC326E6A94}"/>
              </a:ext>
            </a:extLst>
          </p:cNvPr>
          <p:cNvSpPr/>
          <p:nvPr/>
        </p:nvSpPr>
        <p:spPr>
          <a:xfrm>
            <a:off x="4679001" y="3088061"/>
            <a:ext cx="1014336" cy="589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5" name="TextBox 224">
            <a:extLst>
              <a:ext uri="{FF2B5EF4-FFF2-40B4-BE49-F238E27FC236}">
                <a16:creationId xmlns:a16="http://schemas.microsoft.com/office/drawing/2014/main" id="{86F33396-046C-41D6-883B-1689480D1B87}"/>
              </a:ext>
            </a:extLst>
          </p:cNvPr>
          <p:cNvSpPr txBox="1"/>
          <p:nvPr/>
        </p:nvSpPr>
        <p:spPr>
          <a:xfrm>
            <a:off x="4694093" y="3326933"/>
            <a:ext cx="977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/>
              </a:rPr>
              <a:t>DW</a:t>
            </a:r>
            <a:endParaRPr kumimoji="0" lang="ko-KR" altLang="en-US" sz="1200" b="0" i="0" u="none" strike="noStrike" kern="1200" cap="none" spc="0" normalizeH="0" baseline="0" dirty="0">
              <a:latin typeface="나눔스퀘어" panose="020B0600000101010101" pitchFamily="50" charset="-127"/>
              <a:ea typeface="나눔스퀘어" panose="020B0600000101010101" pitchFamily="50" charset="-127"/>
              <a:cs typeface="함초롬돋움"/>
            </a:endParaRPr>
          </a:p>
        </p:txBody>
      </p:sp>
      <p:pic>
        <p:nvPicPr>
          <p:cNvPr id="206" name="그림 205" descr="flare.png">
            <a:extLst>
              <a:ext uri="{FF2B5EF4-FFF2-40B4-BE49-F238E27FC236}">
                <a16:creationId xmlns:a16="http://schemas.microsoft.com/office/drawing/2014/main" id="{41640610-AD23-4147-9672-8B1703FF94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00000">
            <a:off x="596785" y="664244"/>
            <a:ext cx="672395" cy="660701"/>
          </a:xfrm>
          <a:prstGeom prst="rect">
            <a:avLst/>
          </a:prstGeom>
        </p:spPr>
      </p:pic>
      <p:pic>
        <p:nvPicPr>
          <p:cNvPr id="207" name="그림 206" descr="flare.png">
            <a:extLst>
              <a:ext uri="{FF2B5EF4-FFF2-40B4-BE49-F238E27FC236}">
                <a16:creationId xmlns:a16="http://schemas.microsoft.com/office/drawing/2014/main" id="{402E984A-968D-4A47-877C-846675BF72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00000">
            <a:off x="596785" y="1397823"/>
            <a:ext cx="672395" cy="660701"/>
          </a:xfrm>
          <a:prstGeom prst="rect">
            <a:avLst/>
          </a:prstGeom>
        </p:spPr>
      </p:pic>
      <p:pic>
        <p:nvPicPr>
          <p:cNvPr id="208" name="그림 207" descr="flare.png">
            <a:extLst>
              <a:ext uri="{FF2B5EF4-FFF2-40B4-BE49-F238E27FC236}">
                <a16:creationId xmlns:a16="http://schemas.microsoft.com/office/drawing/2014/main" id="{0DA2F726-A138-49B8-BCF2-C3CBEBEB76D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00000">
            <a:off x="596784" y="2612466"/>
            <a:ext cx="672395" cy="660701"/>
          </a:xfrm>
          <a:prstGeom prst="rect">
            <a:avLst/>
          </a:prstGeom>
        </p:spPr>
      </p:pic>
      <p:pic>
        <p:nvPicPr>
          <p:cNvPr id="209" name="그림 208" descr="flare.png">
            <a:extLst>
              <a:ext uri="{FF2B5EF4-FFF2-40B4-BE49-F238E27FC236}">
                <a16:creationId xmlns:a16="http://schemas.microsoft.com/office/drawing/2014/main" id="{564A5328-1D99-47FA-AE6F-3E5E9AE24CF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00000">
            <a:off x="596784" y="4651905"/>
            <a:ext cx="672395" cy="660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F97E06-A07F-4661-B6FD-C8F203FC92A3}"/>
              </a:ext>
            </a:extLst>
          </p:cNvPr>
          <p:cNvGrpSpPr/>
          <p:nvPr/>
        </p:nvGrpSpPr>
        <p:grpSpPr>
          <a:xfrm>
            <a:off x="2583592" y="4086541"/>
            <a:ext cx="7464562" cy="2219238"/>
            <a:chOff x="2583592" y="4086541"/>
            <a:chExt cx="7464562" cy="2219238"/>
          </a:xfrm>
        </p:grpSpPr>
        <p:sp>
          <p:nvSpPr>
            <p:cNvPr id="45" name="사각형: 둥근 모서리 94"/>
            <p:cNvSpPr/>
            <p:nvPr/>
          </p:nvSpPr>
          <p:spPr>
            <a:xfrm>
              <a:off x="2583592" y="4086541"/>
              <a:ext cx="7464562" cy="692050"/>
            </a:xfrm>
            <a:prstGeom prst="roundRect">
              <a:avLst/>
            </a:prstGeom>
            <a:solidFill>
              <a:srgbClr val="62E64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48" name="사각형: 둥근 모서리 94">
              <a:extLst>
                <a:ext uri="{FF2B5EF4-FFF2-40B4-BE49-F238E27FC236}">
                  <a16:creationId xmlns:a16="http://schemas.microsoft.com/office/drawing/2014/main" id="{21405880-516F-4FA4-B5F3-BF9B509EE843}"/>
                </a:ext>
              </a:extLst>
            </p:cNvPr>
            <p:cNvSpPr/>
            <p:nvPr/>
          </p:nvSpPr>
          <p:spPr>
            <a:xfrm>
              <a:off x="2583592" y="4502637"/>
              <a:ext cx="7464562" cy="692050"/>
            </a:xfrm>
            <a:prstGeom prst="roundRect">
              <a:avLst/>
            </a:prstGeom>
            <a:solidFill>
              <a:srgbClr val="62E64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49" name="사각형: 둥근 모서리 94">
              <a:extLst>
                <a:ext uri="{FF2B5EF4-FFF2-40B4-BE49-F238E27FC236}">
                  <a16:creationId xmlns:a16="http://schemas.microsoft.com/office/drawing/2014/main" id="{5B51CB5D-C473-4F77-9ECE-6B5CFB6FEACE}"/>
                </a:ext>
              </a:extLst>
            </p:cNvPr>
            <p:cNvSpPr/>
            <p:nvPr/>
          </p:nvSpPr>
          <p:spPr>
            <a:xfrm>
              <a:off x="2583592" y="5018156"/>
              <a:ext cx="7464562" cy="692050"/>
            </a:xfrm>
            <a:prstGeom prst="roundRect">
              <a:avLst/>
            </a:prstGeom>
            <a:solidFill>
              <a:srgbClr val="62E64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57" name="사각형: 둥근 모서리 94">
              <a:extLst>
                <a:ext uri="{FF2B5EF4-FFF2-40B4-BE49-F238E27FC236}">
                  <a16:creationId xmlns:a16="http://schemas.microsoft.com/office/drawing/2014/main" id="{95FE6633-FF21-4A18-B6C9-28852011AA06}"/>
                </a:ext>
              </a:extLst>
            </p:cNvPr>
            <p:cNvSpPr/>
            <p:nvPr/>
          </p:nvSpPr>
          <p:spPr>
            <a:xfrm>
              <a:off x="2583592" y="5613729"/>
              <a:ext cx="7464562" cy="692050"/>
            </a:xfrm>
            <a:prstGeom prst="roundRect">
              <a:avLst/>
            </a:prstGeom>
            <a:solidFill>
              <a:srgbClr val="62E64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50" name="사각형: 둥근 모서리 94">
              <a:extLst>
                <a:ext uri="{FF2B5EF4-FFF2-40B4-BE49-F238E27FC236}">
                  <a16:creationId xmlns:a16="http://schemas.microsoft.com/office/drawing/2014/main" id="{150ED78B-03A8-49D4-91AC-C3A8D627D820}"/>
                </a:ext>
              </a:extLst>
            </p:cNvPr>
            <p:cNvSpPr/>
            <p:nvPr/>
          </p:nvSpPr>
          <p:spPr>
            <a:xfrm>
              <a:off x="2583592" y="5423303"/>
              <a:ext cx="7464562" cy="692050"/>
            </a:xfrm>
            <a:prstGeom prst="roundRect">
              <a:avLst/>
            </a:prstGeom>
            <a:solidFill>
              <a:srgbClr val="62E64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174" name="object 234">
            <a:extLst>
              <a:ext uri="{FF2B5EF4-FFF2-40B4-BE49-F238E27FC236}">
                <a16:creationId xmlns:a16="http://schemas.microsoft.com/office/drawing/2014/main" id="{ABCD4907-23B2-44DE-9904-42596A40B139}"/>
              </a:ext>
            </a:extLst>
          </p:cNvPr>
          <p:cNvSpPr/>
          <p:nvPr/>
        </p:nvSpPr>
        <p:spPr>
          <a:xfrm>
            <a:off x="4094362" y="4441206"/>
            <a:ext cx="1014336" cy="589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5" name="object 234">
            <a:extLst>
              <a:ext uri="{FF2B5EF4-FFF2-40B4-BE49-F238E27FC236}">
                <a16:creationId xmlns:a16="http://schemas.microsoft.com/office/drawing/2014/main" id="{4E0AC1D7-48EC-4CBA-8917-FC29722860FD}"/>
              </a:ext>
            </a:extLst>
          </p:cNvPr>
          <p:cNvSpPr/>
          <p:nvPr/>
        </p:nvSpPr>
        <p:spPr>
          <a:xfrm>
            <a:off x="6158699" y="4441206"/>
            <a:ext cx="1014336" cy="589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77238CF-EBFB-40B0-B43B-D8CC7D70AB10}"/>
              </a:ext>
            </a:extLst>
          </p:cNvPr>
          <p:cNvGrpSpPr/>
          <p:nvPr/>
        </p:nvGrpSpPr>
        <p:grpSpPr>
          <a:xfrm>
            <a:off x="8976405" y="1207955"/>
            <a:ext cx="1080802" cy="2700992"/>
            <a:chOff x="8976405" y="1207955"/>
            <a:chExt cx="1080802" cy="2700992"/>
          </a:xfrm>
        </p:grpSpPr>
        <p:sp>
          <p:nvSpPr>
            <p:cNvPr id="126" name="사각형: 둥근 모서리 94"/>
            <p:cNvSpPr/>
            <p:nvPr/>
          </p:nvSpPr>
          <p:spPr>
            <a:xfrm>
              <a:off x="8976405" y="1207955"/>
              <a:ext cx="1080802" cy="778734"/>
            </a:xfrm>
            <a:prstGeom prst="roundRect">
              <a:avLst/>
            </a:prstGeom>
            <a:solidFill>
              <a:srgbClr val="698CF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170" name="사각형: 둥근 모서리 94">
              <a:extLst>
                <a:ext uri="{FF2B5EF4-FFF2-40B4-BE49-F238E27FC236}">
                  <a16:creationId xmlns:a16="http://schemas.microsoft.com/office/drawing/2014/main" id="{0C6EA16F-F6CC-4D7A-9AC1-F55502067D2D}"/>
                </a:ext>
              </a:extLst>
            </p:cNvPr>
            <p:cNvSpPr/>
            <p:nvPr/>
          </p:nvSpPr>
          <p:spPr>
            <a:xfrm>
              <a:off x="8976405" y="1605971"/>
              <a:ext cx="1080802" cy="778734"/>
            </a:xfrm>
            <a:prstGeom prst="roundRect">
              <a:avLst/>
            </a:prstGeom>
            <a:solidFill>
              <a:srgbClr val="698CF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171" name="사각형: 둥근 모서리 94">
              <a:extLst>
                <a:ext uri="{FF2B5EF4-FFF2-40B4-BE49-F238E27FC236}">
                  <a16:creationId xmlns:a16="http://schemas.microsoft.com/office/drawing/2014/main" id="{10D514EB-B1ED-490D-BB1E-811816E58C68}"/>
                </a:ext>
              </a:extLst>
            </p:cNvPr>
            <p:cNvSpPr/>
            <p:nvPr/>
          </p:nvSpPr>
          <p:spPr>
            <a:xfrm>
              <a:off x="8976405" y="2109297"/>
              <a:ext cx="1080802" cy="778734"/>
            </a:xfrm>
            <a:prstGeom prst="roundRect">
              <a:avLst/>
            </a:prstGeom>
            <a:solidFill>
              <a:srgbClr val="698CF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172" name="사각형: 둥근 모서리 94">
              <a:extLst>
                <a:ext uri="{FF2B5EF4-FFF2-40B4-BE49-F238E27FC236}">
                  <a16:creationId xmlns:a16="http://schemas.microsoft.com/office/drawing/2014/main" id="{3C5C7220-6FFC-4E0B-BA2E-234CE2E89E4A}"/>
                </a:ext>
              </a:extLst>
            </p:cNvPr>
            <p:cNvSpPr/>
            <p:nvPr/>
          </p:nvSpPr>
          <p:spPr>
            <a:xfrm>
              <a:off x="8976405" y="2605246"/>
              <a:ext cx="1080802" cy="778734"/>
            </a:xfrm>
            <a:prstGeom prst="roundRect">
              <a:avLst/>
            </a:prstGeom>
            <a:solidFill>
              <a:srgbClr val="698CF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173" name="사각형: 둥근 모서리 94">
              <a:extLst>
                <a:ext uri="{FF2B5EF4-FFF2-40B4-BE49-F238E27FC236}">
                  <a16:creationId xmlns:a16="http://schemas.microsoft.com/office/drawing/2014/main" id="{8339989A-5C16-4510-8117-254F870BBF53}"/>
                </a:ext>
              </a:extLst>
            </p:cNvPr>
            <p:cNvSpPr/>
            <p:nvPr/>
          </p:nvSpPr>
          <p:spPr>
            <a:xfrm>
              <a:off x="8976405" y="3130213"/>
              <a:ext cx="1080802" cy="778734"/>
            </a:xfrm>
            <a:prstGeom prst="roundRect">
              <a:avLst/>
            </a:prstGeom>
            <a:solidFill>
              <a:srgbClr val="698CF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</p:grpSp>
      <p:sp>
        <p:nvSpPr>
          <p:cNvPr id="73" name="사각형: 둥근 모서리 72"/>
          <p:cNvSpPr/>
          <p:nvPr/>
        </p:nvSpPr>
        <p:spPr>
          <a:xfrm>
            <a:off x="3595156" y="5218961"/>
            <a:ext cx="3851135" cy="982201"/>
          </a:xfrm>
          <a:prstGeom prst="roundRect">
            <a:avLst/>
          </a:prstGeom>
          <a:solidFill>
            <a:srgbClr val="1C941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사각형: 둥근 모서리 94">
            <a:extLst>
              <a:ext uri="{FF2B5EF4-FFF2-40B4-BE49-F238E27FC236}">
                <a16:creationId xmlns:a16="http://schemas.microsoft.com/office/drawing/2014/main" id="{467CAD3B-4886-4F9A-8071-B88C95DD71FC}"/>
              </a:ext>
            </a:extLst>
          </p:cNvPr>
          <p:cNvSpPr/>
          <p:nvPr/>
        </p:nvSpPr>
        <p:spPr>
          <a:xfrm>
            <a:off x="1185475" y="1197223"/>
            <a:ext cx="1322382" cy="435279"/>
          </a:xfrm>
          <a:prstGeom prst="roundRect">
            <a:avLst/>
          </a:prstGeom>
          <a:solidFill>
            <a:srgbClr val="33B6FF"/>
          </a:solidFill>
          <a:ln>
            <a:solidFill>
              <a:srgbClr val="33B6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 sz="840" dirty="0"/>
          </a:p>
        </p:txBody>
      </p:sp>
      <p:sp>
        <p:nvSpPr>
          <p:cNvPr id="8" name="사각형: 둥근 모서리 94"/>
          <p:cNvSpPr/>
          <p:nvPr/>
        </p:nvSpPr>
        <p:spPr>
          <a:xfrm>
            <a:off x="1182508" y="1199894"/>
            <a:ext cx="1322382" cy="2569268"/>
          </a:xfrm>
          <a:prstGeom prst="roundRect">
            <a:avLst/>
          </a:prstGeom>
          <a:solidFill>
            <a:srgbClr val="33B6FF"/>
          </a:solidFill>
          <a:ln>
            <a:solidFill>
              <a:srgbClr val="33B6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 sz="840" dirty="0"/>
          </a:p>
        </p:txBody>
      </p:sp>
      <p:sp>
        <p:nvSpPr>
          <p:cNvPr id="163" name="사각형: 둥근 모서리 94">
            <a:extLst>
              <a:ext uri="{FF2B5EF4-FFF2-40B4-BE49-F238E27FC236}">
                <a16:creationId xmlns:a16="http://schemas.microsoft.com/office/drawing/2014/main" id="{04C5AF4E-F8BD-456F-92A6-5284CB01D5EB}"/>
              </a:ext>
            </a:extLst>
          </p:cNvPr>
          <p:cNvSpPr/>
          <p:nvPr/>
        </p:nvSpPr>
        <p:spPr>
          <a:xfrm>
            <a:off x="1185475" y="3333883"/>
            <a:ext cx="1322382" cy="435279"/>
          </a:xfrm>
          <a:prstGeom prst="roundRect">
            <a:avLst/>
          </a:prstGeom>
          <a:solidFill>
            <a:srgbClr val="33B6FF"/>
          </a:solidFill>
          <a:ln>
            <a:solidFill>
              <a:srgbClr val="33B6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 sz="840" dirty="0"/>
          </a:p>
        </p:txBody>
      </p:sp>
      <p:sp>
        <p:nvSpPr>
          <p:cNvPr id="4" name="직사각형 1"/>
          <p:cNvSpPr>
            <a:spLocks noChangeArrowheads="1"/>
          </p:cNvSpPr>
          <p:nvPr/>
        </p:nvSpPr>
        <p:spPr bwMode="auto">
          <a:xfrm>
            <a:off x="1033224" y="920601"/>
            <a:ext cx="1659271" cy="184666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2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Collection Data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06A4B83-4877-4486-9D1C-9245C80CF3AD}"/>
              </a:ext>
            </a:extLst>
          </p:cNvPr>
          <p:cNvGrpSpPr/>
          <p:nvPr/>
        </p:nvGrpSpPr>
        <p:grpSpPr>
          <a:xfrm>
            <a:off x="1186007" y="3856543"/>
            <a:ext cx="1322526" cy="1170034"/>
            <a:chOff x="1186007" y="3856543"/>
            <a:chExt cx="1322526" cy="1170034"/>
          </a:xfrm>
        </p:grpSpPr>
        <p:sp>
          <p:nvSpPr>
            <p:cNvPr id="161" name="사각형: 둥근 모서리 94">
              <a:extLst>
                <a:ext uri="{FF2B5EF4-FFF2-40B4-BE49-F238E27FC236}">
                  <a16:creationId xmlns:a16="http://schemas.microsoft.com/office/drawing/2014/main" id="{42303067-8AA4-4334-A633-EDC448817BBC}"/>
                </a:ext>
              </a:extLst>
            </p:cNvPr>
            <p:cNvSpPr/>
            <p:nvPr/>
          </p:nvSpPr>
          <p:spPr>
            <a:xfrm>
              <a:off x="1186007" y="4591298"/>
              <a:ext cx="1322382" cy="435279"/>
            </a:xfrm>
            <a:prstGeom prst="roundRect">
              <a:avLst/>
            </a:prstGeom>
            <a:solidFill>
              <a:srgbClr val="33B6FF"/>
            </a:solidFill>
            <a:ln>
              <a:solidFill>
                <a:srgbClr val="33B6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162" name="사각형: 둥근 모서리 94">
              <a:extLst>
                <a:ext uri="{FF2B5EF4-FFF2-40B4-BE49-F238E27FC236}">
                  <a16:creationId xmlns:a16="http://schemas.microsoft.com/office/drawing/2014/main" id="{BB2B8A94-D0E8-443D-9490-4EDFB8885AE6}"/>
                </a:ext>
              </a:extLst>
            </p:cNvPr>
            <p:cNvSpPr/>
            <p:nvPr/>
          </p:nvSpPr>
          <p:spPr>
            <a:xfrm>
              <a:off x="1186007" y="3856543"/>
              <a:ext cx="1322382" cy="435279"/>
            </a:xfrm>
            <a:prstGeom prst="roundRect">
              <a:avLst/>
            </a:prstGeom>
            <a:solidFill>
              <a:srgbClr val="33B6FF"/>
            </a:solidFill>
            <a:ln>
              <a:solidFill>
                <a:srgbClr val="33B6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5" name="사각형: 둥근 모서리 94"/>
            <p:cNvSpPr/>
            <p:nvPr/>
          </p:nvSpPr>
          <p:spPr>
            <a:xfrm>
              <a:off x="1186151" y="3866056"/>
              <a:ext cx="1322382" cy="1150789"/>
            </a:xfrm>
            <a:prstGeom prst="roundRect">
              <a:avLst/>
            </a:prstGeom>
            <a:solidFill>
              <a:srgbClr val="33B6FF"/>
            </a:solidFill>
            <a:ln>
              <a:solidFill>
                <a:srgbClr val="33B6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</p:grpSp>
      <p:sp>
        <p:nvSpPr>
          <p:cNvPr id="6" name="사각형: 둥근 모서리 5"/>
          <p:cNvSpPr/>
          <p:nvPr/>
        </p:nvSpPr>
        <p:spPr>
          <a:xfrm>
            <a:off x="1287332" y="4302781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Crawling </a:t>
            </a:r>
            <a:r>
              <a: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1289310" y="4661978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</a:p>
        </p:txBody>
      </p:sp>
      <p:sp>
        <p:nvSpPr>
          <p:cNvPr id="9" name="사각형: 둥근 모서리 8"/>
          <p:cNvSpPr/>
          <p:nvPr/>
        </p:nvSpPr>
        <p:spPr>
          <a:xfrm>
            <a:off x="1289315" y="1583542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행정안전부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1289315" y="1942737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</a:t>
            </a:r>
          </a:p>
        </p:txBody>
      </p:sp>
      <p:sp>
        <p:nvSpPr>
          <p:cNvPr id="11" name="사각형: 둥근 모서리 10"/>
          <p:cNvSpPr/>
          <p:nvPr/>
        </p:nvSpPr>
        <p:spPr>
          <a:xfrm>
            <a:off x="1289313" y="2298281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산림청</a:t>
            </a:r>
          </a:p>
        </p:txBody>
      </p:sp>
      <p:sp>
        <p:nvSpPr>
          <p:cNvPr id="12" name="사각형: 둥근 모서리 11"/>
          <p:cNvSpPr/>
          <p:nvPr/>
        </p:nvSpPr>
        <p:spPr>
          <a:xfrm>
            <a:off x="1289315" y="2664751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K-Weather</a:t>
            </a:r>
            <a:endParaRPr lang="ko-KR" altLang="en-US" sz="10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1289311" y="3031038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국토교통부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1289310" y="3402881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데이터</a:t>
            </a:r>
          </a:p>
        </p:txBody>
      </p:sp>
      <p:sp>
        <p:nvSpPr>
          <p:cNvPr id="15" name="직사각형 1"/>
          <p:cNvSpPr>
            <a:spLocks noChangeArrowheads="1"/>
          </p:cNvSpPr>
          <p:nvPr/>
        </p:nvSpPr>
        <p:spPr bwMode="auto">
          <a:xfrm>
            <a:off x="1327574" y="1302394"/>
            <a:ext cx="1060651" cy="187285"/>
          </a:xfrm>
          <a:prstGeom prst="round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15295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Structured Data</a:t>
            </a:r>
          </a:p>
        </p:txBody>
      </p:sp>
      <p:sp>
        <p:nvSpPr>
          <p:cNvPr id="16" name="직사각형 1"/>
          <p:cNvSpPr>
            <a:spLocks noChangeArrowheads="1"/>
          </p:cNvSpPr>
          <p:nvPr/>
        </p:nvSpPr>
        <p:spPr bwMode="auto">
          <a:xfrm>
            <a:off x="1226916" y="3876673"/>
            <a:ext cx="1261967" cy="374571"/>
          </a:xfrm>
          <a:prstGeom prst="round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15295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Semi-Structured</a:t>
            </a: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1529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15295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D98BB6-7BF3-4B51-9EA8-989E55CD37AF}"/>
              </a:ext>
            </a:extLst>
          </p:cNvPr>
          <p:cNvGrpSpPr/>
          <p:nvPr/>
        </p:nvGrpSpPr>
        <p:grpSpPr>
          <a:xfrm>
            <a:off x="1186151" y="5118871"/>
            <a:ext cx="1323353" cy="1176571"/>
            <a:chOff x="1186151" y="5100765"/>
            <a:chExt cx="1323353" cy="1176571"/>
          </a:xfrm>
        </p:grpSpPr>
        <p:sp>
          <p:nvSpPr>
            <p:cNvPr id="159" name="사각형: 둥근 모서리 94">
              <a:extLst>
                <a:ext uri="{FF2B5EF4-FFF2-40B4-BE49-F238E27FC236}">
                  <a16:creationId xmlns:a16="http://schemas.microsoft.com/office/drawing/2014/main" id="{A658EB17-C73C-4A56-B456-E1216A6A3D43}"/>
                </a:ext>
              </a:extLst>
            </p:cNvPr>
            <p:cNvSpPr/>
            <p:nvPr/>
          </p:nvSpPr>
          <p:spPr>
            <a:xfrm>
              <a:off x="1187122" y="5100765"/>
              <a:ext cx="1322382" cy="435279"/>
            </a:xfrm>
            <a:prstGeom prst="roundRect">
              <a:avLst/>
            </a:prstGeom>
            <a:solidFill>
              <a:srgbClr val="33B6FF"/>
            </a:solidFill>
            <a:ln>
              <a:solidFill>
                <a:srgbClr val="33B6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160" name="사각형: 둥근 모서리 94">
              <a:extLst>
                <a:ext uri="{FF2B5EF4-FFF2-40B4-BE49-F238E27FC236}">
                  <a16:creationId xmlns:a16="http://schemas.microsoft.com/office/drawing/2014/main" id="{C3A354C3-9BCC-40A3-9FDC-F46AFB8093BD}"/>
                </a:ext>
              </a:extLst>
            </p:cNvPr>
            <p:cNvSpPr/>
            <p:nvPr/>
          </p:nvSpPr>
          <p:spPr>
            <a:xfrm>
              <a:off x="1187122" y="5842057"/>
              <a:ext cx="1322382" cy="435279"/>
            </a:xfrm>
            <a:prstGeom prst="roundRect">
              <a:avLst/>
            </a:prstGeom>
            <a:solidFill>
              <a:srgbClr val="33B6FF"/>
            </a:solidFill>
            <a:ln>
              <a:solidFill>
                <a:srgbClr val="33B6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17" name="사각형: 둥근 모서리 94"/>
            <p:cNvSpPr/>
            <p:nvPr/>
          </p:nvSpPr>
          <p:spPr>
            <a:xfrm>
              <a:off x="1186151" y="5294643"/>
              <a:ext cx="1322382" cy="802604"/>
            </a:xfrm>
            <a:prstGeom prst="roundRect">
              <a:avLst/>
            </a:prstGeom>
            <a:solidFill>
              <a:srgbClr val="33B6FF"/>
            </a:solidFill>
            <a:ln>
              <a:solidFill>
                <a:srgbClr val="33B6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</p:grpSp>
      <p:sp>
        <p:nvSpPr>
          <p:cNvPr id="18" name="사각형: 둥근 모서리 17"/>
          <p:cNvSpPr/>
          <p:nvPr/>
        </p:nvSpPr>
        <p:spPr>
          <a:xfrm>
            <a:off x="1287332" y="5577615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endParaRPr lang="ko-KR" altLang="en-US" sz="10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1289310" y="5918211"/>
            <a:ext cx="1105782" cy="2715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Document</a:t>
            </a:r>
            <a:endParaRPr lang="ko-KR" altLang="en-US" sz="10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"/>
          <p:cNvSpPr>
            <a:spLocks noChangeArrowheads="1"/>
          </p:cNvSpPr>
          <p:nvPr/>
        </p:nvSpPr>
        <p:spPr bwMode="auto">
          <a:xfrm>
            <a:off x="1243011" y="5270551"/>
            <a:ext cx="1229776" cy="187285"/>
          </a:xfrm>
          <a:prstGeom prst="round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15295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Unstructured Data</a:t>
            </a:r>
          </a:p>
        </p:txBody>
      </p:sp>
      <p:sp>
        <p:nvSpPr>
          <p:cNvPr id="43" name="사각형: 둥근 모서리 42"/>
          <p:cNvSpPr/>
          <p:nvPr/>
        </p:nvSpPr>
        <p:spPr>
          <a:xfrm>
            <a:off x="2669620" y="4172991"/>
            <a:ext cx="828003" cy="2028169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/>
          <p:cNvSpPr/>
          <p:nvPr/>
        </p:nvSpPr>
        <p:spPr>
          <a:xfrm>
            <a:off x="3591781" y="4172992"/>
            <a:ext cx="3851135" cy="987091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1"/>
          <p:cNvSpPr>
            <a:spLocks noChangeArrowheads="1"/>
          </p:cNvSpPr>
          <p:nvPr/>
        </p:nvSpPr>
        <p:spPr bwMode="auto">
          <a:xfrm>
            <a:off x="4731118" y="5672328"/>
            <a:ext cx="1500355" cy="187285"/>
          </a:xfrm>
          <a:prstGeom prst="round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 Data Processing</a:t>
            </a:r>
            <a:endParaRPr lang="ko-KR" altLang="en-US" sz="1100" b="1" kern="0" dirty="0">
              <a:ln w="0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/>
          <p:cNvSpPr/>
          <p:nvPr/>
        </p:nvSpPr>
        <p:spPr>
          <a:xfrm>
            <a:off x="3708107" y="5891458"/>
            <a:ext cx="1175508" cy="201507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endParaRPr lang="ko-KR" altLang="en-US" sz="14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2" name="사각형: 둥근 모서리 51"/>
          <p:cNvSpPr/>
          <p:nvPr/>
        </p:nvSpPr>
        <p:spPr>
          <a:xfrm>
            <a:off x="4953146" y="5891458"/>
            <a:ext cx="1175508" cy="201507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endParaRPr lang="ko-KR" altLang="en-US" sz="14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38478" y="5928903"/>
            <a:ext cx="578439" cy="144720"/>
          </a:xfrm>
          <a:prstGeom prst="round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ko-KR" altLang="en-US" sz="8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단위 진단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14131" y="5926981"/>
            <a:ext cx="578439" cy="144720"/>
          </a:xfrm>
          <a:prstGeom prst="round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ko-KR" altLang="en-US" sz="8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단위 통계</a:t>
            </a:r>
          </a:p>
        </p:txBody>
      </p:sp>
      <p:sp>
        <p:nvSpPr>
          <p:cNvPr id="55" name="사각형: 둥근 모서리 54"/>
          <p:cNvSpPr/>
          <p:nvPr/>
        </p:nvSpPr>
        <p:spPr>
          <a:xfrm>
            <a:off x="6198184" y="5891458"/>
            <a:ext cx="1175508" cy="201507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endParaRPr lang="ko-KR" altLang="en-US" sz="14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47015" y="5926981"/>
            <a:ext cx="699357" cy="144720"/>
          </a:xfrm>
          <a:prstGeom prst="round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altLang="ko-KR" sz="8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[ML] Training</a:t>
            </a:r>
            <a:endParaRPr lang="ko-KR" altLang="en-US" sz="8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1"/>
          <p:cNvSpPr>
            <a:spLocks noChangeArrowheads="1"/>
          </p:cNvSpPr>
          <p:nvPr/>
        </p:nvSpPr>
        <p:spPr bwMode="auto">
          <a:xfrm>
            <a:off x="4592142" y="5217870"/>
            <a:ext cx="1788449" cy="187285"/>
          </a:xfrm>
          <a:prstGeom prst="round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Real-Time Data Processing</a:t>
            </a:r>
            <a:endParaRPr lang="ko-KR" altLang="en-US" sz="1100" b="1" kern="0" dirty="0">
              <a:ln w="0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3708107" y="5437645"/>
            <a:ext cx="1175508" cy="194283"/>
            <a:chOff x="5267937" y="2173967"/>
            <a:chExt cx="1028750" cy="150354"/>
          </a:xfrm>
          <a:solidFill>
            <a:schemeClr val="bg1"/>
          </a:solidFill>
        </p:grpSpPr>
        <p:sp>
          <p:nvSpPr>
            <p:cNvPr id="69" name="직사각형 68"/>
            <p:cNvSpPr/>
            <p:nvPr/>
          </p:nvSpPr>
          <p:spPr>
            <a:xfrm>
              <a:off x="5267937" y="2173967"/>
              <a:ext cx="1028750" cy="150354"/>
            </a:xfrm>
            <a:prstGeom prst="roundRect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endParaRPr lang="ko-KR" altLang="en-US" sz="14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91682" y="2194638"/>
              <a:ext cx="773378" cy="111998"/>
            </a:xfrm>
            <a:prstGeom prst="round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8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실시간 이벤트 처리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962005" y="5445108"/>
            <a:ext cx="1175508" cy="194283"/>
            <a:chOff x="4182190" y="2173967"/>
            <a:chExt cx="1028750" cy="150354"/>
          </a:xfrm>
          <a:solidFill>
            <a:schemeClr val="bg1"/>
          </a:solidFill>
        </p:grpSpPr>
        <p:sp>
          <p:nvSpPr>
            <p:cNvPr id="63" name="직사각형 62"/>
            <p:cNvSpPr/>
            <p:nvPr/>
          </p:nvSpPr>
          <p:spPr>
            <a:xfrm>
              <a:off x="4182190" y="2173967"/>
              <a:ext cx="1028750" cy="150354"/>
            </a:xfrm>
            <a:prstGeom prst="roundRect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endParaRPr lang="ko-KR" altLang="en-US" sz="14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6876" y="2195867"/>
              <a:ext cx="699722" cy="111998"/>
            </a:xfrm>
            <a:prstGeom prst="round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8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r>
                <a:rPr lang="en-US" altLang="ko-KR" sz="8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8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 단위 통계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208939" y="5445522"/>
            <a:ext cx="1175508" cy="194283"/>
            <a:chOff x="6361390" y="2173967"/>
            <a:chExt cx="1028750" cy="150354"/>
          </a:xfrm>
          <a:solidFill>
            <a:schemeClr val="bg1"/>
          </a:solidFill>
        </p:grpSpPr>
        <p:sp>
          <p:nvSpPr>
            <p:cNvPr id="66" name="직사각형 65"/>
            <p:cNvSpPr/>
            <p:nvPr/>
          </p:nvSpPr>
          <p:spPr>
            <a:xfrm>
              <a:off x="6361390" y="2173967"/>
              <a:ext cx="1028750" cy="150354"/>
            </a:xfrm>
            <a:prstGeom prst="roundRect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endParaRPr lang="ko-KR" altLang="en-US" sz="14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520296" y="2193458"/>
              <a:ext cx="702555" cy="111998"/>
            </a:xfrm>
            <a:prstGeom prst="round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8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[ML] Prediction</a:t>
              </a:r>
              <a:endParaRPr lang="ko-KR" altLang="en-US" sz="8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644686" y="4193206"/>
            <a:ext cx="877871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Collection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2746280" y="4532615"/>
            <a:ext cx="674683" cy="645286"/>
            <a:chOff x="5267937" y="2173967"/>
            <a:chExt cx="1028750" cy="150354"/>
          </a:xfrm>
          <a:solidFill>
            <a:srgbClr val="00B050"/>
          </a:solidFill>
        </p:grpSpPr>
        <p:sp>
          <p:nvSpPr>
            <p:cNvPr id="76" name="직사각형 75"/>
            <p:cNvSpPr/>
            <p:nvPr/>
          </p:nvSpPr>
          <p:spPr>
            <a:xfrm>
              <a:off x="5267937" y="2173967"/>
              <a:ext cx="1028750" cy="150354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endParaRPr lang="ko-KR" altLang="en-US" sz="14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58632" y="2213192"/>
              <a:ext cx="878915" cy="71408"/>
            </a:xfrm>
            <a:prstGeom prst="roundRect">
              <a:avLst/>
            </a:prstGeom>
            <a:grp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900" b="1" kern="0" dirty="0">
                  <a:ln w="0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Real-Time</a:t>
              </a:r>
            </a:p>
            <a:p>
              <a:pPr algn="ctr">
                <a:defRPr/>
              </a:pPr>
              <a:r>
                <a:rPr lang="en-US" altLang="ko-KR" sz="900" b="1" kern="0" dirty="0">
                  <a:ln w="0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Collection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746280" y="5345843"/>
            <a:ext cx="674683" cy="645286"/>
            <a:chOff x="5267937" y="2173967"/>
            <a:chExt cx="1028750" cy="150354"/>
          </a:xfrm>
          <a:solidFill>
            <a:srgbClr val="00B050"/>
          </a:solidFill>
        </p:grpSpPr>
        <p:sp>
          <p:nvSpPr>
            <p:cNvPr id="79" name="직사각형 78"/>
            <p:cNvSpPr/>
            <p:nvPr/>
          </p:nvSpPr>
          <p:spPr>
            <a:xfrm>
              <a:off x="5267937" y="2173967"/>
              <a:ext cx="1028750" cy="150354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endParaRPr lang="ko-KR" altLang="en-US" sz="14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46269" y="2213118"/>
              <a:ext cx="878915" cy="71408"/>
            </a:xfrm>
            <a:prstGeom prst="roundRect">
              <a:avLst/>
            </a:prstGeom>
            <a:grp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900" b="1" kern="0" dirty="0">
                  <a:ln w="0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Batch</a:t>
              </a:r>
            </a:p>
            <a:p>
              <a:pPr algn="ctr">
                <a:defRPr/>
              </a:pPr>
              <a:r>
                <a:rPr lang="en-US" altLang="ko-KR" sz="900" b="1" kern="0" dirty="0">
                  <a:ln w="0" cmpd="sng">
                    <a:solidFill>
                      <a:srgbClr val="4F81BD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Collection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3590506" y="4170504"/>
            <a:ext cx="732940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Storage</a:t>
            </a:r>
          </a:p>
        </p:txBody>
      </p:sp>
      <p:sp>
        <p:nvSpPr>
          <p:cNvPr id="82" name="사각형: 둥근 모서리 81"/>
          <p:cNvSpPr/>
          <p:nvPr/>
        </p:nvSpPr>
        <p:spPr>
          <a:xfrm>
            <a:off x="7574916" y="4172476"/>
            <a:ext cx="1047989" cy="2028685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7705087" y="5780252"/>
            <a:ext cx="787647" cy="280928"/>
          </a:xfrm>
          <a:prstGeom prst="round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재난대응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의사 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지원마트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사각형: 둥근 모서리 84"/>
          <p:cNvSpPr/>
          <p:nvPr/>
        </p:nvSpPr>
        <p:spPr>
          <a:xfrm>
            <a:off x="7722655" y="4193206"/>
            <a:ext cx="752508" cy="289441"/>
          </a:xfrm>
          <a:prstGeom prst="roundRect">
            <a:avLst/>
          </a:prstGeom>
        </p:spPr>
        <p:txBody>
          <a:bodyPr wrap="none">
            <a:spAutoFit/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Analysis</a:t>
            </a:r>
          </a:p>
        </p:txBody>
      </p:sp>
      <p:sp>
        <p:nvSpPr>
          <p:cNvPr id="86" name="직사각형 1"/>
          <p:cNvSpPr>
            <a:spLocks noChangeArrowheads="1"/>
          </p:cNvSpPr>
          <p:nvPr/>
        </p:nvSpPr>
        <p:spPr bwMode="auto">
          <a:xfrm>
            <a:off x="4451273" y="920600"/>
            <a:ext cx="2680898" cy="184666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2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AI Platform</a:t>
            </a:r>
          </a:p>
        </p:txBody>
      </p:sp>
      <p:sp>
        <p:nvSpPr>
          <p:cNvPr id="87" name="사각형: 둥근 모서리 94"/>
          <p:cNvSpPr/>
          <p:nvPr/>
        </p:nvSpPr>
        <p:spPr>
          <a:xfrm>
            <a:off x="2588835" y="1809288"/>
            <a:ext cx="6326599" cy="556830"/>
          </a:xfrm>
          <a:prstGeom prst="roundRect">
            <a:avLst/>
          </a:prstGeom>
          <a:solidFill>
            <a:srgbClr val="65E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 sz="840" dirty="0"/>
          </a:p>
        </p:txBody>
      </p:sp>
      <p:sp>
        <p:nvSpPr>
          <p:cNvPr id="88" name="직사각형 1"/>
          <p:cNvSpPr>
            <a:spLocks noChangeArrowheads="1"/>
          </p:cNvSpPr>
          <p:nvPr/>
        </p:nvSpPr>
        <p:spPr bwMode="auto">
          <a:xfrm>
            <a:off x="5426152" y="1848242"/>
            <a:ext cx="648702" cy="187285"/>
          </a:xfrm>
          <a:prstGeom prst="round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15295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 Engine</a:t>
            </a:r>
            <a:endParaRPr lang="ko-KR" altLang="en-US" sz="1100" b="1" kern="0" dirty="0">
              <a:ln w="0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15295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2872319" y="2083194"/>
            <a:ext cx="5816217" cy="217478"/>
            <a:chOff x="3065741" y="1657262"/>
            <a:chExt cx="5090083" cy="210182"/>
          </a:xfrm>
          <a:solidFill>
            <a:srgbClr val="65E5FF"/>
          </a:solidFill>
        </p:grpSpPr>
        <p:sp>
          <p:nvSpPr>
            <p:cNvPr id="89" name="직사각형 88"/>
            <p:cNvSpPr/>
            <p:nvPr/>
          </p:nvSpPr>
          <p:spPr>
            <a:xfrm>
              <a:off x="3065741" y="1657263"/>
              <a:ext cx="1151548" cy="210181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ko-KR" altLang="en-US" sz="10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이미지 인식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378586" y="1657263"/>
              <a:ext cx="1151548" cy="210181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ko-KR" altLang="en-US" sz="10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자연어 처리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691431" y="1657262"/>
              <a:ext cx="1151548" cy="210181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ko-KR" altLang="en-US" sz="10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강화학습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7004276" y="1657262"/>
              <a:ext cx="1151548" cy="210181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ko-KR" altLang="en-US" sz="10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이상탐지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179DF8-33AD-4C4E-B7E7-F5BD30DE5630}"/>
              </a:ext>
            </a:extLst>
          </p:cNvPr>
          <p:cNvGrpSpPr/>
          <p:nvPr/>
        </p:nvGrpSpPr>
        <p:grpSpPr>
          <a:xfrm>
            <a:off x="2585575" y="2424909"/>
            <a:ext cx="6329860" cy="1480568"/>
            <a:chOff x="2585575" y="2424909"/>
            <a:chExt cx="6329860" cy="1480568"/>
          </a:xfrm>
        </p:grpSpPr>
        <p:sp>
          <p:nvSpPr>
            <p:cNvPr id="135" name="사각형: 둥근 모서리 94">
              <a:extLst>
                <a:ext uri="{FF2B5EF4-FFF2-40B4-BE49-F238E27FC236}">
                  <a16:creationId xmlns:a16="http://schemas.microsoft.com/office/drawing/2014/main" id="{9C7E7FD4-0FF3-4CDD-A9D0-483E811D4EF7}"/>
                </a:ext>
              </a:extLst>
            </p:cNvPr>
            <p:cNvSpPr/>
            <p:nvPr/>
          </p:nvSpPr>
          <p:spPr>
            <a:xfrm>
              <a:off x="2588835" y="2424909"/>
              <a:ext cx="6326599" cy="556830"/>
            </a:xfrm>
            <a:prstGeom prst="roundRect">
              <a:avLst/>
            </a:prstGeom>
            <a:solidFill>
              <a:srgbClr val="65E5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137" name="사각형: 둥근 모서리 94">
              <a:extLst>
                <a:ext uri="{FF2B5EF4-FFF2-40B4-BE49-F238E27FC236}">
                  <a16:creationId xmlns:a16="http://schemas.microsoft.com/office/drawing/2014/main" id="{9D2FA1B0-315D-415E-B879-ACABE65568F5}"/>
                </a:ext>
              </a:extLst>
            </p:cNvPr>
            <p:cNvSpPr/>
            <p:nvPr/>
          </p:nvSpPr>
          <p:spPr>
            <a:xfrm>
              <a:off x="2588835" y="3348647"/>
              <a:ext cx="6326599" cy="556830"/>
            </a:xfrm>
            <a:prstGeom prst="roundRect">
              <a:avLst/>
            </a:prstGeom>
            <a:solidFill>
              <a:srgbClr val="65E5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  <p:sp>
          <p:nvSpPr>
            <p:cNvPr id="93" name="사각형: 둥근 모서리 94"/>
            <p:cNvSpPr/>
            <p:nvPr/>
          </p:nvSpPr>
          <p:spPr>
            <a:xfrm>
              <a:off x="2585575" y="2431899"/>
              <a:ext cx="6329860" cy="1473351"/>
            </a:xfrm>
            <a:prstGeom prst="roundRect">
              <a:avLst/>
            </a:prstGeom>
            <a:solidFill>
              <a:srgbClr val="65E5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40" dirty="0"/>
            </a:p>
          </p:txBody>
        </p:sp>
      </p:grpSp>
      <p:sp>
        <p:nvSpPr>
          <p:cNvPr id="94" name="직사각형 1"/>
          <p:cNvSpPr>
            <a:spLocks noChangeArrowheads="1"/>
          </p:cNvSpPr>
          <p:nvPr/>
        </p:nvSpPr>
        <p:spPr bwMode="auto">
          <a:xfrm>
            <a:off x="4883219" y="2468278"/>
            <a:ext cx="1820819" cy="187285"/>
          </a:xfrm>
          <a:prstGeom prst="round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15295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Machine Learning Algorithm</a:t>
            </a:r>
            <a:endParaRPr lang="ko-KR" altLang="en-US" sz="1100" b="1" kern="0" dirty="0">
              <a:ln w="0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15295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2872319" y="2729244"/>
            <a:ext cx="5816217" cy="232591"/>
            <a:chOff x="3063733" y="2269330"/>
            <a:chExt cx="5090083" cy="180001"/>
          </a:xfrm>
          <a:solidFill>
            <a:srgbClr val="65E5FF"/>
          </a:solidFill>
        </p:grpSpPr>
        <p:sp>
          <p:nvSpPr>
            <p:cNvPr id="95" name="직사각형 94"/>
            <p:cNvSpPr/>
            <p:nvPr/>
          </p:nvSpPr>
          <p:spPr>
            <a:xfrm>
              <a:off x="3063733" y="2269331"/>
              <a:ext cx="1151548" cy="180000"/>
            </a:xfrm>
            <a:prstGeom prst="roundRect">
              <a:avLst/>
            </a:prstGeom>
            <a:solidFill>
              <a:srgbClr val="FFFFFF">
                <a:alpha val="30196"/>
              </a:srgb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Regression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376578" y="2269331"/>
              <a:ext cx="1151548" cy="180000"/>
            </a:xfrm>
            <a:prstGeom prst="roundRect">
              <a:avLst/>
            </a:prstGeom>
            <a:solidFill>
              <a:srgbClr val="FFFFFF">
                <a:alpha val="30196"/>
              </a:srgb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K-NN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689423" y="2269330"/>
              <a:ext cx="1151548" cy="180000"/>
            </a:xfrm>
            <a:prstGeom prst="roundRect">
              <a:avLst/>
            </a:prstGeom>
            <a:solidFill>
              <a:srgbClr val="FFFFFF">
                <a:alpha val="30196"/>
              </a:srgb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K-Means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002268" y="2269330"/>
              <a:ext cx="1151548" cy="180000"/>
            </a:xfrm>
            <a:prstGeom prst="roundRect">
              <a:avLst/>
            </a:prstGeom>
            <a:solidFill>
              <a:srgbClr val="FFFFFF">
                <a:alpha val="30196"/>
              </a:srgb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lnSpc>
                  <a:spcPct val="90000"/>
                </a:lnSpc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Sequence</a:t>
              </a:r>
            </a:p>
            <a:p>
              <a:pPr algn="ctr" defTabSz="1093131">
                <a:lnSpc>
                  <a:spcPct val="90000"/>
                </a:lnSpc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 Sequence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872319" y="3005617"/>
            <a:ext cx="5816217" cy="232591"/>
            <a:chOff x="3063733" y="2534392"/>
            <a:chExt cx="5090083" cy="180001"/>
          </a:xfrm>
          <a:solidFill>
            <a:srgbClr val="65E5FF"/>
          </a:solidFill>
        </p:grpSpPr>
        <p:sp>
          <p:nvSpPr>
            <p:cNvPr id="99" name="직사각형 98"/>
            <p:cNvSpPr/>
            <p:nvPr/>
          </p:nvSpPr>
          <p:spPr>
            <a:xfrm>
              <a:off x="3063733" y="2534393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RNN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376578" y="2534393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CNN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5689423" y="2534392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Auto Encoder</a:t>
              </a:r>
              <a:endParaRPr lang="ko-KR" altLang="en-US" sz="900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002268" y="2534392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Naïve Bayes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872319" y="3281990"/>
            <a:ext cx="5816217" cy="232591"/>
            <a:chOff x="3063733" y="2799453"/>
            <a:chExt cx="5090083" cy="180001"/>
          </a:xfrm>
          <a:solidFill>
            <a:srgbClr val="65E5FF"/>
          </a:solidFill>
        </p:grpSpPr>
        <p:sp>
          <p:nvSpPr>
            <p:cNvPr id="103" name="직사각형 102"/>
            <p:cNvSpPr/>
            <p:nvPr/>
          </p:nvSpPr>
          <p:spPr>
            <a:xfrm>
              <a:off x="3063733" y="2799454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MLP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76578" y="2799454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lnSpc>
                  <a:spcPct val="90000"/>
                </a:lnSpc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Gradient Boosting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689423" y="2799453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SVM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002268" y="2799453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GAN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7" name="사각형: 둥근 모서리 94"/>
          <p:cNvSpPr/>
          <p:nvPr/>
        </p:nvSpPr>
        <p:spPr>
          <a:xfrm>
            <a:off x="2583592" y="1207955"/>
            <a:ext cx="6326599" cy="543941"/>
          </a:xfrm>
          <a:prstGeom prst="roundRect">
            <a:avLst/>
          </a:prstGeom>
          <a:solidFill>
            <a:srgbClr val="65E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 sz="840" b="1" dirty="0"/>
          </a:p>
        </p:txBody>
      </p:sp>
      <p:sp>
        <p:nvSpPr>
          <p:cNvPr id="108" name="직사각형 1"/>
          <p:cNvSpPr>
            <a:spLocks noChangeArrowheads="1"/>
          </p:cNvSpPr>
          <p:nvPr/>
        </p:nvSpPr>
        <p:spPr bwMode="auto">
          <a:xfrm>
            <a:off x="5575510" y="1243240"/>
            <a:ext cx="436234" cy="187285"/>
          </a:xfrm>
          <a:prstGeom prst="round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15295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 UI</a:t>
            </a:r>
            <a:endParaRPr lang="ko-KR" altLang="en-US" sz="1100" b="1" kern="0" dirty="0">
              <a:ln w="0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15295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2895587" y="1480396"/>
            <a:ext cx="5816217" cy="188251"/>
            <a:chOff x="3074419" y="1023578"/>
            <a:chExt cx="5090083" cy="210185"/>
          </a:xfrm>
          <a:solidFill>
            <a:srgbClr val="65E5FF"/>
          </a:solidFill>
        </p:grpSpPr>
        <p:sp>
          <p:nvSpPr>
            <p:cNvPr id="109" name="직사각형 108"/>
            <p:cNvSpPr/>
            <p:nvPr/>
          </p:nvSpPr>
          <p:spPr>
            <a:xfrm>
              <a:off x="3074419" y="1023578"/>
              <a:ext cx="1151548" cy="210181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lnSpc>
                  <a:spcPct val="75000"/>
                </a:lnSpc>
                <a:buClr>
                  <a:srgbClr val="969696"/>
                </a:buClr>
                <a:defRPr/>
              </a:pPr>
              <a:r>
                <a:rPr lang="en-US" altLang="ko-KR" sz="10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Select Dataset</a:t>
              </a:r>
              <a:endPara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387264" y="1023581"/>
              <a:ext cx="1151548" cy="210181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10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Train</a:t>
              </a:r>
              <a:endPara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700109" y="1023582"/>
              <a:ext cx="1151548" cy="210181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10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Predict</a:t>
              </a:r>
              <a:endPara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7012954" y="1023580"/>
              <a:ext cx="1151548" cy="21018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10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Management</a:t>
              </a:r>
              <a:endParaRPr lang="ko-KR" altLang="en-US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2872319" y="3558362"/>
            <a:ext cx="5816217" cy="232591"/>
            <a:chOff x="3063733" y="3067883"/>
            <a:chExt cx="5090083" cy="180001"/>
          </a:xfrm>
          <a:solidFill>
            <a:srgbClr val="65E5FF"/>
          </a:solidFill>
        </p:grpSpPr>
        <p:sp>
          <p:nvSpPr>
            <p:cNvPr id="113" name="직사각형 112"/>
            <p:cNvSpPr/>
            <p:nvPr/>
          </p:nvSpPr>
          <p:spPr>
            <a:xfrm>
              <a:off x="3063733" y="3067884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BERT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376578" y="3067884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Attention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689423" y="3067883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Transformer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7002268" y="3067883"/>
              <a:ext cx="1151548" cy="180000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93131">
                <a:buClr>
                  <a:srgbClr val="969696"/>
                </a:buClr>
                <a:defRPr/>
              </a:pPr>
              <a:r>
                <a:rPr lang="en-US" altLang="ko-KR" sz="9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Ensemble</a:t>
              </a:r>
              <a:endParaRPr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7" name="직사각형 1"/>
          <p:cNvSpPr>
            <a:spLocks noChangeArrowheads="1"/>
          </p:cNvSpPr>
          <p:nvPr/>
        </p:nvSpPr>
        <p:spPr bwMode="auto">
          <a:xfrm>
            <a:off x="5193767" y="3886612"/>
            <a:ext cx="1357627" cy="204311"/>
          </a:xfrm>
          <a:prstGeom prst="round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2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Big Data Platform</a:t>
            </a:r>
          </a:p>
        </p:txBody>
      </p:sp>
      <p:sp>
        <p:nvSpPr>
          <p:cNvPr id="128" name="직사각형 1"/>
          <p:cNvSpPr>
            <a:spLocks noChangeArrowheads="1"/>
          </p:cNvSpPr>
          <p:nvPr/>
        </p:nvSpPr>
        <p:spPr bwMode="auto">
          <a:xfrm>
            <a:off x="10254779" y="920600"/>
            <a:ext cx="575766" cy="184666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2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Service</a:t>
            </a:r>
          </a:p>
        </p:txBody>
      </p:sp>
      <p:sp>
        <p:nvSpPr>
          <p:cNvPr id="129" name="직사각형 1"/>
          <p:cNvSpPr>
            <a:spLocks noChangeArrowheads="1"/>
          </p:cNvSpPr>
          <p:nvPr/>
        </p:nvSpPr>
        <p:spPr bwMode="auto">
          <a:xfrm>
            <a:off x="8767863" y="920600"/>
            <a:ext cx="1493390" cy="184666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2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Communication</a:t>
            </a:r>
          </a:p>
        </p:txBody>
      </p:sp>
      <p:sp>
        <p:nvSpPr>
          <p:cNvPr id="130" name="사각형: 둥근 모서리 129"/>
          <p:cNvSpPr/>
          <p:nvPr/>
        </p:nvSpPr>
        <p:spPr>
          <a:xfrm>
            <a:off x="9066644" y="1666979"/>
            <a:ext cx="859906" cy="43991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NLP/NLU</a:t>
            </a:r>
            <a:endParaRPr lang="ko-KR" altLang="en-US" sz="10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사각형: 둥근 모서리 130"/>
          <p:cNvSpPr/>
          <p:nvPr/>
        </p:nvSpPr>
        <p:spPr>
          <a:xfrm>
            <a:off x="9066644" y="2200212"/>
            <a:ext cx="859906" cy="43991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INTENT</a:t>
            </a:r>
            <a:endParaRPr lang="ko-KR" altLang="en-US" sz="10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사각형: 둥근 모서리 131"/>
          <p:cNvSpPr/>
          <p:nvPr/>
        </p:nvSpPr>
        <p:spPr>
          <a:xfrm>
            <a:off x="9081875" y="2733445"/>
            <a:ext cx="859906" cy="43991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NER</a:t>
            </a:r>
            <a:endParaRPr lang="ko-KR" altLang="en-US" sz="10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사각형: 둥근 모서리 132"/>
          <p:cNvSpPr/>
          <p:nvPr/>
        </p:nvSpPr>
        <p:spPr>
          <a:xfrm>
            <a:off x="9081874" y="3266677"/>
            <a:ext cx="859906" cy="43991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1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MRC</a:t>
            </a:r>
            <a:endParaRPr lang="ko-KR" altLang="en-US" sz="10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4" name="직사각형 1"/>
          <p:cNvSpPr>
            <a:spLocks noChangeArrowheads="1"/>
          </p:cNvSpPr>
          <p:nvPr/>
        </p:nvSpPr>
        <p:spPr bwMode="auto">
          <a:xfrm>
            <a:off x="9276492" y="1349570"/>
            <a:ext cx="480629" cy="187285"/>
          </a:xfrm>
          <a:prstGeom prst="round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ko-KR" altLang="en-US" sz="1100" b="1" kern="0" dirty="0" err="1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endParaRPr lang="ko-KR" altLang="en-US" sz="1100" b="1" kern="0" dirty="0">
              <a:ln w="0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8" name="사각형: 둥근 모서리 137"/>
          <p:cNvSpPr/>
          <p:nvPr/>
        </p:nvSpPr>
        <p:spPr>
          <a:xfrm>
            <a:off x="8736231" y="4170427"/>
            <a:ext cx="1200058" cy="2042196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사각형: 둥근 모서리 138"/>
          <p:cNvSpPr/>
          <p:nvPr/>
        </p:nvSpPr>
        <p:spPr>
          <a:xfrm>
            <a:off x="8809293" y="4193206"/>
            <a:ext cx="1057530" cy="289441"/>
          </a:xfrm>
          <a:prstGeom prst="roundRect">
            <a:avLst/>
          </a:prstGeom>
        </p:spPr>
        <p:txBody>
          <a:bodyPr wrap="none">
            <a:spAutoFit/>
          </a:bodyPr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Visualization</a:t>
            </a:r>
          </a:p>
        </p:txBody>
      </p:sp>
      <p:sp>
        <p:nvSpPr>
          <p:cNvPr id="140" name="사각형: 둥근 모서리 139"/>
          <p:cNvSpPr/>
          <p:nvPr/>
        </p:nvSpPr>
        <p:spPr bwMode="auto">
          <a:xfrm>
            <a:off x="10207382" y="1208461"/>
            <a:ext cx="692628" cy="744947"/>
          </a:xfrm>
          <a:prstGeom prst="roundRect">
            <a:avLst/>
          </a:prstGeom>
          <a:solidFill>
            <a:srgbClr val="FFC000"/>
          </a:solidFill>
          <a:ln w="19050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defRPr/>
            </a:pPr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Real time</a:t>
            </a:r>
          </a:p>
          <a:p>
            <a:pPr algn="ctr">
              <a:defRPr/>
            </a:pPr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Monitoring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41" name="사각형: 둥근 모서리 140"/>
          <p:cNvSpPr/>
          <p:nvPr/>
        </p:nvSpPr>
        <p:spPr bwMode="auto">
          <a:xfrm>
            <a:off x="10206573" y="2096025"/>
            <a:ext cx="693077" cy="718648"/>
          </a:xfrm>
          <a:prstGeom prst="roundRect">
            <a:avLst/>
          </a:prstGeom>
          <a:solidFill>
            <a:srgbClr val="FFC000"/>
          </a:solidFill>
          <a:ln w="19050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defRPr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재난 예측</a:t>
            </a:r>
          </a:p>
        </p:txBody>
      </p:sp>
      <p:sp>
        <p:nvSpPr>
          <p:cNvPr id="142" name="사각형: 둥근 모서리 141"/>
          <p:cNvSpPr/>
          <p:nvPr/>
        </p:nvSpPr>
        <p:spPr bwMode="auto">
          <a:xfrm>
            <a:off x="10206842" y="2957290"/>
            <a:ext cx="693078" cy="718648"/>
          </a:xfrm>
          <a:prstGeom prst="roundRect">
            <a:avLst/>
          </a:prstGeom>
          <a:solidFill>
            <a:srgbClr val="FFC000"/>
          </a:solidFill>
          <a:ln w="19050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defRPr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비정상</a:t>
            </a:r>
            <a:endParaRPr lang="en-US" altLang="ko-KR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>
              <a:defRPr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데이터 탐지</a:t>
            </a:r>
          </a:p>
        </p:txBody>
      </p:sp>
      <p:sp>
        <p:nvSpPr>
          <p:cNvPr id="143" name="사각형: 둥근 모서리 142"/>
          <p:cNvSpPr/>
          <p:nvPr/>
        </p:nvSpPr>
        <p:spPr bwMode="auto">
          <a:xfrm>
            <a:off x="10207112" y="3818555"/>
            <a:ext cx="693078" cy="753930"/>
          </a:xfrm>
          <a:prstGeom prst="roundRect">
            <a:avLst/>
          </a:prstGeom>
          <a:solidFill>
            <a:srgbClr val="FFC000"/>
          </a:solidFill>
          <a:ln w="19050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defRPr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재난확산</a:t>
            </a:r>
            <a:endParaRPr lang="en-US" altLang="ko-KR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>
              <a:defRPr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예측</a:t>
            </a:r>
          </a:p>
        </p:txBody>
      </p:sp>
      <p:sp>
        <p:nvSpPr>
          <p:cNvPr id="144" name="사각형: 둥근 모서리 143"/>
          <p:cNvSpPr/>
          <p:nvPr/>
        </p:nvSpPr>
        <p:spPr bwMode="auto">
          <a:xfrm>
            <a:off x="10207202" y="4715102"/>
            <a:ext cx="692628" cy="719898"/>
          </a:xfrm>
          <a:prstGeom prst="roundRect">
            <a:avLst/>
          </a:prstGeom>
          <a:solidFill>
            <a:srgbClr val="FFC000"/>
          </a:solidFill>
          <a:ln w="19050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defRPr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위험요인</a:t>
            </a:r>
            <a:endParaRPr lang="en-US" altLang="ko-KR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>
              <a:defRPr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예측</a:t>
            </a:r>
          </a:p>
        </p:txBody>
      </p:sp>
      <p:sp>
        <p:nvSpPr>
          <p:cNvPr id="145" name="사각형: 둥근 모서리 144"/>
          <p:cNvSpPr/>
          <p:nvPr/>
        </p:nvSpPr>
        <p:spPr bwMode="auto">
          <a:xfrm>
            <a:off x="10207022" y="5577615"/>
            <a:ext cx="692628" cy="695700"/>
          </a:xfrm>
          <a:prstGeom prst="roundRect">
            <a:avLst/>
          </a:prstGeom>
          <a:solidFill>
            <a:srgbClr val="FFC000"/>
          </a:solidFill>
          <a:ln w="19050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defRPr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의사결정</a:t>
            </a:r>
            <a:endParaRPr lang="en-US" altLang="ko-KR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>
              <a:defRPr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지원</a:t>
            </a: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800" y="4628019"/>
            <a:ext cx="851363" cy="611529"/>
          </a:xfrm>
          <a:prstGeom prst="round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497" y="5414654"/>
            <a:ext cx="859666" cy="664164"/>
          </a:xfrm>
          <a:prstGeom prst="round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442305" y="4829830"/>
            <a:ext cx="414028" cy="153233"/>
          </a:xfrm>
          <a:prstGeom prst="round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 SQL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58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80B0C-DEFE-4D3C-82ED-86EF0FCDA3A5}"/>
              </a:ext>
            </a:extLst>
          </p:cNvPr>
          <p:cNvSpPr txBox="1"/>
          <p:nvPr/>
        </p:nvSpPr>
        <p:spPr>
          <a:xfrm>
            <a:off x="4242082" y="4635935"/>
            <a:ext cx="704473" cy="37457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재난 대응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Lake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9F4C074-4FB1-4E5C-B147-76E846FD4034}"/>
              </a:ext>
            </a:extLst>
          </p:cNvPr>
          <p:cNvSpPr txBox="1"/>
          <p:nvPr/>
        </p:nvSpPr>
        <p:spPr>
          <a:xfrm>
            <a:off x="6168062" y="4635935"/>
            <a:ext cx="1014780" cy="37457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재난대응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Warehouse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0" name="그래픽 279">
            <a:extLst>
              <a:ext uri="{FF2B5EF4-FFF2-40B4-BE49-F238E27FC236}">
                <a16:creationId xmlns:a16="http://schemas.microsoft.com/office/drawing/2014/main" id="{BF0DDE32-DA02-4AE3-9A37-B792E48F8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835990" y="5097627"/>
            <a:ext cx="543777" cy="627435"/>
          </a:xfrm>
          <a:prstGeom prst="round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8FCFB6F5-E995-418D-92D7-9A84AF7FF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392322" y="4461909"/>
            <a:ext cx="513994" cy="323626"/>
          </a:xfrm>
          <a:prstGeom prst="round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E039E3-96E1-4A6C-9BEB-4A0C5B1D46F0}"/>
              </a:ext>
            </a:extLst>
          </p:cNvPr>
          <p:cNvSpPr/>
          <p:nvPr/>
        </p:nvSpPr>
        <p:spPr>
          <a:xfrm>
            <a:off x="5294369" y="4359787"/>
            <a:ext cx="709901" cy="664132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20C802-A21C-4F25-B30C-D88A99E5B180}"/>
              </a:ext>
            </a:extLst>
          </p:cNvPr>
          <p:cNvSpPr txBox="1"/>
          <p:nvPr/>
        </p:nvSpPr>
        <p:spPr>
          <a:xfrm>
            <a:off x="2612167" y="300787"/>
            <a:ext cx="6892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Mammoth Data Appliance </a:t>
            </a:r>
            <a:r>
              <a:rPr lang="ko-KR" altLang="en-US" sz="2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기반의 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ASK DSS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 적용 사례</a:t>
            </a:r>
          </a:p>
        </p:txBody>
      </p:sp>
      <p:sp>
        <p:nvSpPr>
          <p:cNvPr id="151" name="object 234">
            <a:extLst>
              <a:ext uri="{FF2B5EF4-FFF2-40B4-BE49-F238E27FC236}">
                <a16:creationId xmlns:a16="http://schemas.microsoft.com/office/drawing/2014/main" id="{0D4C50CB-12D6-4A3F-9C60-9AA6C07A6010}"/>
              </a:ext>
            </a:extLst>
          </p:cNvPr>
          <p:cNvSpPr/>
          <p:nvPr/>
        </p:nvSpPr>
        <p:spPr>
          <a:xfrm>
            <a:off x="7716209" y="4524384"/>
            <a:ext cx="765402" cy="444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7144E75-4298-4FDC-953A-CF87CE918EC5}"/>
              </a:ext>
            </a:extLst>
          </p:cNvPr>
          <p:cNvSpPr txBox="1"/>
          <p:nvPr/>
        </p:nvSpPr>
        <p:spPr>
          <a:xfrm>
            <a:off x="7794879" y="4677240"/>
            <a:ext cx="60806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결과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048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F29AF71-81DE-40DF-937F-802CEE25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38" y="1718375"/>
            <a:ext cx="1489581" cy="4685918"/>
          </a:xfrm>
          <a:prstGeom prst="rect">
            <a:avLst/>
          </a:prstGeom>
        </p:spPr>
      </p:pic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F5D65D-9248-4CFA-B13C-F1767605F5C8}"/>
              </a:ext>
            </a:extLst>
          </p:cNvPr>
          <p:cNvGrpSpPr/>
          <p:nvPr/>
        </p:nvGrpSpPr>
        <p:grpSpPr>
          <a:xfrm>
            <a:off x="1560085" y="2076746"/>
            <a:ext cx="1157287" cy="2043983"/>
            <a:chOff x="1560085" y="2076746"/>
            <a:chExt cx="1157287" cy="2043983"/>
          </a:xfrm>
        </p:grpSpPr>
        <p:sp>
          <p:nvSpPr>
            <p:cNvPr id="195" name="사각형: 둥근 모서리 94"/>
            <p:cNvSpPr/>
            <p:nvPr/>
          </p:nvSpPr>
          <p:spPr>
            <a:xfrm>
              <a:off x="1560085" y="2076746"/>
              <a:ext cx="1157287" cy="920377"/>
            </a:xfrm>
            <a:prstGeom prst="roundRect">
              <a:avLst/>
            </a:prstGeom>
            <a:solidFill>
              <a:srgbClr val="E6EDF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39"/>
            </a:p>
          </p:txBody>
        </p:sp>
        <p:sp>
          <p:nvSpPr>
            <p:cNvPr id="265" name="사각형: 둥근 모서리 94">
              <a:extLst>
                <a:ext uri="{FF2B5EF4-FFF2-40B4-BE49-F238E27FC236}">
                  <a16:creationId xmlns:a16="http://schemas.microsoft.com/office/drawing/2014/main" id="{E28F0235-25DB-49CE-9F44-4A0FFF0FB8EF}"/>
                </a:ext>
              </a:extLst>
            </p:cNvPr>
            <p:cNvSpPr/>
            <p:nvPr/>
          </p:nvSpPr>
          <p:spPr>
            <a:xfrm>
              <a:off x="1560085" y="2611264"/>
              <a:ext cx="1157287" cy="920377"/>
            </a:xfrm>
            <a:prstGeom prst="roundRect">
              <a:avLst/>
            </a:prstGeom>
            <a:solidFill>
              <a:srgbClr val="E6EDF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39"/>
            </a:p>
          </p:txBody>
        </p:sp>
        <p:sp>
          <p:nvSpPr>
            <p:cNvPr id="266" name="사각형: 둥근 모서리 94">
              <a:extLst>
                <a:ext uri="{FF2B5EF4-FFF2-40B4-BE49-F238E27FC236}">
                  <a16:creationId xmlns:a16="http://schemas.microsoft.com/office/drawing/2014/main" id="{9C67FE2E-405B-4ADB-8BC6-76007782531B}"/>
                </a:ext>
              </a:extLst>
            </p:cNvPr>
            <p:cNvSpPr/>
            <p:nvPr/>
          </p:nvSpPr>
          <p:spPr>
            <a:xfrm>
              <a:off x="1560085" y="3200352"/>
              <a:ext cx="1157287" cy="920377"/>
            </a:xfrm>
            <a:prstGeom prst="roundRect">
              <a:avLst/>
            </a:prstGeom>
            <a:solidFill>
              <a:srgbClr val="E6EDF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ko-KR" altLang="en-US" sz="839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EA7CC8F-51AB-4900-B0CD-DF3CD0EB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061" y="1713484"/>
            <a:ext cx="5370814" cy="4685915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E03BD532-D4DE-4924-AC4F-2EEECEF55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73" y="2997124"/>
            <a:ext cx="962025" cy="4572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7343A5A-6506-4494-AA7F-DC9A15739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6" y="1942635"/>
            <a:ext cx="1155679" cy="3852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7B72DB-E8E4-48CB-8EFC-D22949182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85" y="2083052"/>
            <a:ext cx="501827" cy="485099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CEF3D3E7-BCAB-44D2-AA7F-D967F266A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82" y="2212084"/>
            <a:ext cx="477718" cy="227034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B6FB5EA9-0EAD-415E-A39C-44DEB30B4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7" y="2212084"/>
            <a:ext cx="477718" cy="227034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FEDEADAD-DBB1-4935-B967-96565D493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29" y="2212084"/>
            <a:ext cx="477718" cy="227034"/>
          </a:xfrm>
          <a:prstGeom prst="rect">
            <a:avLst/>
          </a:prstGeom>
        </p:spPr>
      </p:pic>
      <p:sp>
        <p:nvSpPr>
          <p:cNvPr id="135" name="사각형: 둥근 모서리 134"/>
          <p:cNvSpPr/>
          <p:nvPr/>
        </p:nvSpPr>
        <p:spPr>
          <a:xfrm>
            <a:off x="4775952" y="4668053"/>
            <a:ext cx="2506275" cy="1574685"/>
          </a:xfrm>
          <a:prstGeom prst="roundRect">
            <a:avLst/>
          </a:prstGeom>
          <a:noFill/>
          <a:ln w="12700">
            <a:solidFill>
              <a:srgbClr val="19A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/>
          </a:p>
        </p:txBody>
      </p:sp>
      <p:sp>
        <p:nvSpPr>
          <p:cNvPr id="150" name="사각형: 둥근 모서리 149"/>
          <p:cNvSpPr/>
          <p:nvPr/>
        </p:nvSpPr>
        <p:spPr>
          <a:xfrm>
            <a:off x="7634826" y="2700210"/>
            <a:ext cx="866096" cy="2929977"/>
          </a:xfrm>
          <a:prstGeom prst="roundRect">
            <a:avLst/>
          </a:prstGeom>
          <a:noFill/>
          <a:ln w="12700">
            <a:solidFill>
              <a:srgbClr val="19A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/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6D6181B8-8C81-4E1F-A761-C031B5B8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558" y="4831193"/>
            <a:ext cx="679292" cy="322832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6EC6EC02-3A0E-49D7-A500-AD4AB13B0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88" y="5614608"/>
            <a:ext cx="679292" cy="322832"/>
          </a:xfrm>
          <a:prstGeom prst="rect">
            <a:avLst/>
          </a:prstGeom>
        </p:spPr>
      </p:pic>
      <p:pic>
        <p:nvPicPr>
          <p:cNvPr id="235" name="그림 234">
            <a:extLst>
              <a:ext uri="{FF2B5EF4-FFF2-40B4-BE49-F238E27FC236}">
                <a16:creationId xmlns:a16="http://schemas.microsoft.com/office/drawing/2014/main" id="{509BFFE0-C473-4A83-8E07-99C72A895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83" y="5776338"/>
            <a:ext cx="962025" cy="457200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41993D48-059A-4510-B4E2-26F770799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98" y="3805684"/>
            <a:ext cx="869753" cy="449358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14B9F25A-F3FE-409F-A299-640C1D1F0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98" y="3322312"/>
            <a:ext cx="869753" cy="449358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631D577C-7B7B-4305-BF5D-60D10CBB8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13" y="4781404"/>
            <a:ext cx="886430" cy="42127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7C535674-91F1-4153-8E83-1789DC38C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71" y="2938791"/>
            <a:ext cx="962025" cy="457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4B1C9E-C36B-408C-9EA9-F82B42D0E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81" y="3828437"/>
            <a:ext cx="962025" cy="45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6D4CD0-98BD-44D2-898B-AF3AD29B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944" y="1718148"/>
            <a:ext cx="1337898" cy="468127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011D17-0878-4B64-B6FB-7DB8B75F3843}"/>
              </a:ext>
            </a:extLst>
          </p:cNvPr>
          <p:cNvSpPr/>
          <p:nvPr/>
        </p:nvSpPr>
        <p:spPr>
          <a:xfrm>
            <a:off x="9690038" y="2474347"/>
            <a:ext cx="1072100" cy="176029"/>
          </a:xfrm>
          <a:prstGeom prst="roundRect">
            <a:avLst/>
          </a:prstGeom>
          <a:solidFill>
            <a:srgbClr val="FC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E24A71C-3BCA-4E2B-91F7-FD89F5238930}"/>
              </a:ext>
            </a:extLst>
          </p:cNvPr>
          <p:cNvSpPr/>
          <p:nvPr/>
        </p:nvSpPr>
        <p:spPr>
          <a:xfrm>
            <a:off x="9679843" y="3169427"/>
            <a:ext cx="1072100" cy="176029"/>
          </a:xfrm>
          <a:prstGeom prst="roundRect">
            <a:avLst/>
          </a:prstGeom>
          <a:solidFill>
            <a:srgbClr val="FC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7BB186B8-DE49-44AD-9840-F370AF19A0EB}"/>
              </a:ext>
            </a:extLst>
          </p:cNvPr>
          <p:cNvSpPr/>
          <p:nvPr/>
        </p:nvSpPr>
        <p:spPr>
          <a:xfrm>
            <a:off x="9679843" y="3862231"/>
            <a:ext cx="1072100" cy="176029"/>
          </a:xfrm>
          <a:prstGeom prst="roundRect">
            <a:avLst/>
          </a:prstGeom>
          <a:solidFill>
            <a:srgbClr val="FC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7AECFAA-87D6-49B4-8F8B-0161A7892356}"/>
              </a:ext>
            </a:extLst>
          </p:cNvPr>
          <p:cNvSpPr/>
          <p:nvPr/>
        </p:nvSpPr>
        <p:spPr>
          <a:xfrm>
            <a:off x="9679843" y="4536172"/>
            <a:ext cx="1072100" cy="176029"/>
          </a:xfrm>
          <a:prstGeom prst="roundRect">
            <a:avLst/>
          </a:prstGeom>
          <a:solidFill>
            <a:srgbClr val="FC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B218DF1-7FF1-4BE4-942B-C60596C95570}"/>
              </a:ext>
            </a:extLst>
          </p:cNvPr>
          <p:cNvSpPr/>
          <p:nvPr/>
        </p:nvSpPr>
        <p:spPr>
          <a:xfrm>
            <a:off x="9679843" y="5198875"/>
            <a:ext cx="1072100" cy="256757"/>
          </a:xfrm>
          <a:prstGeom prst="roundRect">
            <a:avLst/>
          </a:prstGeom>
          <a:solidFill>
            <a:srgbClr val="FC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054C05BB-A657-49EC-9C19-58CA594CB9A9}"/>
              </a:ext>
            </a:extLst>
          </p:cNvPr>
          <p:cNvSpPr/>
          <p:nvPr/>
        </p:nvSpPr>
        <p:spPr>
          <a:xfrm>
            <a:off x="9690038" y="5953197"/>
            <a:ext cx="1072100" cy="256757"/>
          </a:xfrm>
          <a:prstGeom prst="roundRect">
            <a:avLst/>
          </a:prstGeom>
          <a:solidFill>
            <a:srgbClr val="FC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5" name="직선 화살표 연결선 184"/>
          <p:cNvCxnSpPr>
            <a:cxnSpLocks/>
          </p:cNvCxnSpPr>
          <p:nvPr/>
        </p:nvCxnSpPr>
        <p:spPr>
          <a:xfrm>
            <a:off x="2836075" y="2307752"/>
            <a:ext cx="273071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cxnSpLocks/>
          </p:cNvCxnSpPr>
          <p:nvPr/>
        </p:nvCxnSpPr>
        <p:spPr>
          <a:xfrm>
            <a:off x="2836075" y="3209526"/>
            <a:ext cx="126910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cxnSpLocks/>
          </p:cNvCxnSpPr>
          <p:nvPr/>
        </p:nvCxnSpPr>
        <p:spPr>
          <a:xfrm>
            <a:off x="2836075" y="5667708"/>
            <a:ext cx="1920619" cy="106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cxnSpLocks/>
          </p:cNvCxnSpPr>
          <p:nvPr/>
        </p:nvCxnSpPr>
        <p:spPr>
          <a:xfrm>
            <a:off x="2830989" y="4829846"/>
            <a:ext cx="80132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790783" y="4324386"/>
            <a:ext cx="662362" cy="5078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Kafka</a:t>
            </a:r>
          </a:p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Crowing</a:t>
            </a:r>
          </a:p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 API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790783" y="2703970"/>
            <a:ext cx="662362" cy="5078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Kafka</a:t>
            </a:r>
          </a:p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Crowing</a:t>
            </a:r>
          </a:p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 API</a:t>
            </a:r>
          </a:p>
        </p:txBody>
      </p:sp>
      <p:sp>
        <p:nvSpPr>
          <p:cNvPr id="130" name="TextBox 129"/>
          <p:cNvSpPr txBox="1"/>
          <p:nvPr/>
        </p:nvSpPr>
        <p:spPr>
          <a:xfrm flipH="1">
            <a:off x="8561398" y="3003112"/>
            <a:ext cx="112511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&amp;Predictive</a:t>
            </a:r>
          </a:p>
          <a:p>
            <a:pPr lvl="0"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Analytics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653753" y="5018784"/>
            <a:ext cx="956120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NoSQL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366978" y="4422627"/>
            <a:ext cx="1414170" cy="2616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Warehousing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803662" y="5432435"/>
            <a:ext cx="1157689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Warehouse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670018" y="5905854"/>
            <a:ext cx="821059" cy="2616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Mart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9" name="사각형: 둥근 모서리 138"/>
          <p:cNvSpPr/>
          <p:nvPr/>
        </p:nvSpPr>
        <p:spPr>
          <a:xfrm>
            <a:off x="3632315" y="4181721"/>
            <a:ext cx="959224" cy="1296250"/>
          </a:xfrm>
          <a:prstGeom prst="roundRect">
            <a:avLst/>
          </a:prstGeom>
          <a:noFill/>
          <a:ln w="12700">
            <a:solidFill>
              <a:srgbClr val="19A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/>
          </a:p>
        </p:txBody>
      </p:sp>
      <p:sp>
        <p:nvSpPr>
          <p:cNvPr id="140" name="사각형: 둥근 모서리 139"/>
          <p:cNvSpPr/>
          <p:nvPr/>
        </p:nvSpPr>
        <p:spPr>
          <a:xfrm>
            <a:off x="4113405" y="2833767"/>
            <a:ext cx="2424011" cy="885074"/>
          </a:xfrm>
          <a:prstGeom prst="roundRect">
            <a:avLst/>
          </a:prstGeom>
          <a:noFill/>
          <a:ln w="12700">
            <a:solidFill>
              <a:srgbClr val="19A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/>
          </a:p>
        </p:txBody>
      </p:sp>
      <p:cxnSp>
        <p:nvCxnSpPr>
          <p:cNvPr id="141" name="직선 화살표 연결선 140"/>
          <p:cNvCxnSpPr>
            <a:cxnSpLocks/>
          </p:cNvCxnSpPr>
          <p:nvPr/>
        </p:nvCxnSpPr>
        <p:spPr>
          <a:xfrm>
            <a:off x="4291571" y="3718840"/>
            <a:ext cx="0" cy="36898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cxnSpLocks/>
          </p:cNvCxnSpPr>
          <p:nvPr/>
        </p:nvCxnSpPr>
        <p:spPr>
          <a:xfrm flipV="1">
            <a:off x="4395472" y="3747404"/>
            <a:ext cx="0" cy="40540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>
            <a:off x="4599006" y="4813733"/>
            <a:ext cx="17694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flipH="1">
            <a:off x="4609873" y="4916708"/>
            <a:ext cx="16607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>
            <a:cxnSpLocks/>
          </p:cNvCxnSpPr>
          <p:nvPr/>
        </p:nvCxnSpPr>
        <p:spPr>
          <a:xfrm>
            <a:off x="5026554" y="3723374"/>
            <a:ext cx="0" cy="94467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cxnSpLocks/>
          </p:cNvCxnSpPr>
          <p:nvPr/>
        </p:nvCxnSpPr>
        <p:spPr>
          <a:xfrm flipV="1">
            <a:off x="5122101" y="3747404"/>
            <a:ext cx="0" cy="90221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184923" y="3107620"/>
            <a:ext cx="793807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Lake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1" name="직선 화살표 연결선 150"/>
          <p:cNvCxnSpPr>
            <a:cxnSpLocks/>
          </p:cNvCxnSpPr>
          <p:nvPr/>
        </p:nvCxnSpPr>
        <p:spPr>
          <a:xfrm flipV="1">
            <a:off x="6541274" y="3363002"/>
            <a:ext cx="1073998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cxnSpLocks/>
          </p:cNvCxnSpPr>
          <p:nvPr/>
        </p:nvCxnSpPr>
        <p:spPr>
          <a:xfrm>
            <a:off x="5374626" y="5171442"/>
            <a:ext cx="125768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cxnSpLocks/>
            <a:stCxn id="137" idx="0"/>
          </p:cNvCxnSpPr>
          <p:nvPr/>
        </p:nvCxnSpPr>
        <p:spPr>
          <a:xfrm rot="16200000" flipH="1">
            <a:off x="5701130" y="5113812"/>
            <a:ext cx="397700" cy="1034946"/>
          </a:xfrm>
          <a:prstGeom prst="bentConnector4">
            <a:avLst>
              <a:gd name="adj1" fmla="val -57481"/>
              <a:gd name="adj2" fmla="val 7796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3639782" y="5170307"/>
            <a:ext cx="956120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Graph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6" name="사각형: 둥근 모서리 155"/>
          <p:cNvSpPr/>
          <p:nvPr/>
        </p:nvSpPr>
        <p:spPr>
          <a:xfrm>
            <a:off x="5567532" y="2086985"/>
            <a:ext cx="2019707" cy="462254"/>
          </a:xfrm>
          <a:prstGeom prst="roundRect">
            <a:avLst/>
          </a:prstGeom>
          <a:noFill/>
          <a:ln w="12700">
            <a:solidFill>
              <a:srgbClr val="19A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/>
          </a:p>
        </p:txBody>
      </p:sp>
      <p:cxnSp>
        <p:nvCxnSpPr>
          <p:cNvPr id="157" name="직선 연결선 156"/>
          <p:cNvCxnSpPr>
            <a:cxnSpLocks/>
          </p:cNvCxnSpPr>
          <p:nvPr/>
        </p:nvCxnSpPr>
        <p:spPr>
          <a:xfrm>
            <a:off x="5834878" y="2552942"/>
            <a:ext cx="0" cy="280825"/>
          </a:xfrm>
          <a:prstGeom prst="line">
            <a:avLst/>
          </a:prstGeom>
          <a:ln>
            <a:solidFill>
              <a:srgbClr val="FFC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cxnSpLocks/>
          </p:cNvCxnSpPr>
          <p:nvPr/>
        </p:nvCxnSpPr>
        <p:spPr>
          <a:xfrm flipV="1">
            <a:off x="6010816" y="2576427"/>
            <a:ext cx="0" cy="2462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592514" y="2319204"/>
            <a:ext cx="1255472" cy="2616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Processing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34427" y="3420644"/>
            <a:ext cx="666895" cy="240022"/>
          </a:xfrm>
          <a:prstGeom prst="rect">
            <a:avLst/>
          </a:prstGeom>
          <a:ln>
            <a:noFill/>
          </a:ln>
        </p:spPr>
      </p:pic>
      <p:sp>
        <p:nvSpPr>
          <p:cNvPr id="161" name="TextBox 160"/>
          <p:cNvSpPr txBox="1"/>
          <p:nvPr/>
        </p:nvSpPr>
        <p:spPr>
          <a:xfrm>
            <a:off x="8802392" y="3519220"/>
            <a:ext cx="64312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Machine</a:t>
            </a:r>
          </a:p>
          <a:p>
            <a:pPr lvl="0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8670946" y="3898894"/>
            <a:ext cx="91563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R, Python, API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144704" y="2276801"/>
            <a:ext cx="360000" cy="97600"/>
          </a:xfrm>
          <a:prstGeom prst="rect">
            <a:avLst/>
          </a:prstGeom>
          <a:ln>
            <a:noFill/>
          </a:ln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45066" y="2266021"/>
            <a:ext cx="360000" cy="119160"/>
          </a:xfrm>
          <a:prstGeom prst="rect">
            <a:avLst/>
          </a:prstGeom>
          <a:ln>
            <a:noFill/>
          </a:ln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150970" y="2283861"/>
            <a:ext cx="360000" cy="83480"/>
          </a:xfrm>
          <a:prstGeom prst="rect">
            <a:avLst/>
          </a:prstGeom>
          <a:ln>
            <a:noFill/>
          </a:ln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661297" y="2181233"/>
            <a:ext cx="311842" cy="288736"/>
          </a:xfrm>
          <a:prstGeom prst="rect">
            <a:avLst/>
          </a:prstGeom>
          <a:ln>
            <a:noFill/>
          </a:ln>
        </p:spPr>
      </p:pic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740372" y="3905549"/>
            <a:ext cx="655005" cy="252803"/>
          </a:xfrm>
          <a:prstGeom prst="rect">
            <a:avLst/>
          </a:prstGeom>
          <a:ln>
            <a:noFill/>
          </a:ln>
        </p:spPr>
      </p:pic>
      <p:pic>
        <p:nvPicPr>
          <p:cNvPr id="176" name="그림 175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9891893" y="2035886"/>
            <a:ext cx="648000" cy="388458"/>
          </a:xfrm>
          <a:prstGeom prst="rect">
            <a:avLst/>
          </a:prstGeom>
          <a:ln>
            <a:noFill/>
          </a:ln>
        </p:spPr>
      </p:pic>
      <p:sp>
        <p:nvSpPr>
          <p:cNvPr id="179" name="TextBox 178"/>
          <p:cNvSpPr txBox="1"/>
          <p:nvPr/>
        </p:nvSpPr>
        <p:spPr>
          <a:xfrm>
            <a:off x="9621820" y="2461785"/>
            <a:ext cx="1188146" cy="21544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 time Monitoring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7" name="그림 176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9891893" y="2738662"/>
            <a:ext cx="648000" cy="388458"/>
          </a:xfrm>
          <a:prstGeom prst="rect">
            <a:avLst/>
          </a:prstGeom>
          <a:ln>
            <a:noFill/>
          </a:ln>
        </p:spPr>
      </p:pic>
      <p:sp>
        <p:nvSpPr>
          <p:cNvPr id="180" name="TextBox 179"/>
          <p:cNvSpPr txBox="1"/>
          <p:nvPr/>
        </p:nvSpPr>
        <p:spPr>
          <a:xfrm>
            <a:off x="9692353" y="3160023"/>
            <a:ext cx="1047083" cy="21544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Visualization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5" name="그림 174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9891893" y="3443903"/>
            <a:ext cx="648000" cy="388458"/>
          </a:xfrm>
          <a:prstGeom prst="rect">
            <a:avLst/>
          </a:prstGeom>
          <a:ln>
            <a:noFill/>
          </a:ln>
        </p:spPr>
      </p:pic>
      <p:sp>
        <p:nvSpPr>
          <p:cNvPr id="181" name="TextBox 180"/>
          <p:cNvSpPr txBox="1"/>
          <p:nvPr/>
        </p:nvSpPr>
        <p:spPr>
          <a:xfrm>
            <a:off x="9837425" y="3857912"/>
            <a:ext cx="756938" cy="21544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Mining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8" name="Picture 2"/>
          <p:cNvPicPr>
            <a:picLocks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9891893" y="4115077"/>
            <a:ext cx="648000" cy="3884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2" name="TextBox 181"/>
          <p:cNvSpPr txBox="1"/>
          <p:nvPr/>
        </p:nvSpPr>
        <p:spPr>
          <a:xfrm>
            <a:off x="9789334" y="4516487"/>
            <a:ext cx="853119" cy="21544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OLAP analysis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2" name="Picture 19"/>
          <p:cNvPicPr>
            <a:picLocks noChangeArrowheads="1"/>
          </p:cNvPicPr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9891893" y="4768756"/>
            <a:ext cx="648000" cy="3884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3" name="TextBox 182"/>
          <p:cNvSpPr txBox="1"/>
          <p:nvPr/>
        </p:nvSpPr>
        <p:spPr>
          <a:xfrm>
            <a:off x="9589760" y="5176037"/>
            <a:ext cx="1252266" cy="29309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OLAP analysis 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(Unstructured Report)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3" name="Picture 2"/>
          <p:cNvPicPr>
            <a:picLocks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9891893" y="5534829"/>
            <a:ext cx="648000" cy="3884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4" name="TextBox 183"/>
          <p:cNvSpPr txBox="1"/>
          <p:nvPr/>
        </p:nvSpPr>
        <p:spPr>
          <a:xfrm>
            <a:off x="9655483" y="5936739"/>
            <a:ext cx="1120820" cy="29309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OLAP analysis 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(structured Report)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6" name="직선 화살표 연결선 185"/>
          <p:cNvCxnSpPr>
            <a:cxnSpLocks/>
          </p:cNvCxnSpPr>
          <p:nvPr/>
        </p:nvCxnSpPr>
        <p:spPr>
          <a:xfrm flipV="1">
            <a:off x="8520477" y="3458126"/>
            <a:ext cx="1077856" cy="78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cxnSpLocks/>
          </p:cNvCxnSpPr>
          <p:nvPr/>
        </p:nvCxnSpPr>
        <p:spPr>
          <a:xfrm>
            <a:off x="7282227" y="5824285"/>
            <a:ext cx="225985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94"/>
          <p:cNvSpPr/>
          <p:nvPr/>
        </p:nvSpPr>
        <p:spPr>
          <a:xfrm>
            <a:off x="1560085" y="4200562"/>
            <a:ext cx="1157287" cy="989263"/>
          </a:xfrm>
          <a:prstGeom prst="roundRect">
            <a:avLst/>
          </a:prstGeom>
          <a:solidFill>
            <a:srgbClr val="E6EDF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 sz="839"/>
          </a:p>
        </p:txBody>
      </p:sp>
      <p:sp>
        <p:nvSpPr>
          <p:cNvPr id="193" name="사각형: 둥근 모서리 192"/>
          <p:cNvSpPr/>
          <p:nvPr/>
        </p:nvSpPr>
        <p:spPr>
          <a:xfrm>
            <a:off x="1654864" y="4590167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 </a:t>
            </a:r>
            <a:r>
              <a:rPr lang="ko-KR" altLang="en-US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ko-KR" altLang="en-US" sz="8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4" name="사각형: 둥근 모서리 193"/>
          <p:cNvSpPr/>
          <p:nvPr/>
        </p:nvSpPr>
        <p:spPr>
          <a:xfrm>
            <a:off x="1654864" y="4854278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ko-KR" altLang="en-US" sz="8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6" name="사각형: 둥근 모서리 195"/>
          <p:cNvSpPr/>
          <p:nvPr/>
        </p:nvSpPr>
        <p:spPr>
          <a:xfrm>
            <a:off x="1654864" y="2430668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행정안전부</a:t>
            </a:r>
          </a:p>
        </p:txBody>
      </p:sp>
      <p:sp>
        <p:nvSpPr>
          <p:cNvPr id="197" name="사각형: 둥근 모서리 196"/>
          <p:cNvSpPr/>
          <p:nvPr/>
        </p:nvSpPr>
        <p:spPr>
          <a:xfrm>
            <a:off x="1654864" y="2702422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</a:t>
            </a:r>
            <a:endParaRPr lang="ko-KR" altLang="en-US" sz="8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8" name="사각형: 둥근 모서리 197"/>
          <p:cNvSpPr/>
          <p:nvPr/>
        </p:nvSpPr>
        <p:spPr>
          <a:xfrm>
            <a:off x="1654864" y="2974176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산림청</a:t>
            </a:r>
            <a:endParaRPr lang="ko-KR" altLang="en-US" sz="8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9" name="사각형: 둥근 모서리 198"/>
          <p:cNvSpPr/>
          <p:nvPr/>
        </p:nvSpPr>
        <p:spPr>
          <a:xfrm>
            <a:off x="1654864" y="3245930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K-Weather</a:t>
            </a:r>
            <a:endParaRPr lang="ko-KR" altLang="en-US" sz="800" kern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0" name="사각형: 둥근 모서리 199"/>
          <p:cNvSpPr/>
          <p:nvPr/>
        </p:nvSpPr>
        <p:spPr>
          <a:xfrm>
            <a:off x="1654864" y="3517684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국토교통부</a:t>
            </a:r>
          </a:p>
        </p:txBody>
      </p:sp>
      <p:sp>
        <p:nvSpPr>
          <p:cNvPr id="201" name="사각형: 둥근 모서리 200"/>
          <p:cNvSpPr/>
          <p:nvPr/>
        </p:nvSpPr>
        <p:spPr>
          <a:xfrm>
            <a:off x="1654864" y="3789440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ko-KR" altLang="en-US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데이터</a:t>
            </a:r>
            <a:endParaRPr lang="ko-KR" altLang="en-US" sz="8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2" name="직사각형 1"/>
          <p:cNvSpPr>
            <a:spLocks noChangeArrowheads="1"/>
          </p:cNvSpPr>
          <p:nvPr/>
        </p:nvSpPr>
        <p:spPr>
          <a:xfrm>
            <a:off x="1674612" y="2206108"/>
            <a:ext cx="928232" cy="138499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 defTabSz="1067672">
              <a:defRPr/>
            </a:pPr>
            <a:r>
              <a:rPr lang="en-US" altLang="ko-KR" sz="9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Structured Data</a:t>
            </a:r>
            <a:endParaRPr lang="en-US" altLang="ko-KR" sz="900" b="1" kern="0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3" name="직사각형 1"/>
          <p:cNvSpPr>
            <a:spLocks noChangeArrowheads="1"/>
          </p:cNvSpPr>
          <p:nvPr/>
        </p:nvSpPr>
        <p:spPr>
          <a:xfrm>
            <a:off x="1572986" y="4275897"/>
            <a:ext cx="1131484" cy="276999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 defTabSz="1067672">
              <a:defRPr/>
            </a:pPr>
            <a:r>
              <a:rPr lang="en-US" altLang="ko-KR" sz="9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Semi-Structured </a:t>
            </a:r>
          </a:p>
          <a:p>
            <a:pPr algn="ctr" defTabSz="1067672">
              <a:defRPr/>
            </a:pPr>
            <a:r>
              <a:rPr lang="en-US" altLang="ko-KR" sz="9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en-US" altLang="ko-KR" sz="900" b="1" kern="0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4" name="사각형: 둥근 모서리 94"/>
          <p:cNvSpPr/>
          <p:nvPr/>
        </p:nvSpPr>
        <p:spPr>
          <a:xfrm>
            <a:off x="1560085" y="5277528"/>
            <a:ext cx="1157287" cy="953714"/>
          </a:xfrm>
          <a:prstGeom prst="roundRect">
            <a:avLst/>
          </a:prstGeom>
          <a:solidFill>
            <a:srgbClr val="E6EDF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 sz="839"/>
          </a:p>
        </p:txBody>
      </p:sp>
      <p:sp>
        <p:nvSpPr>
          <p:cNvPr id="205" name="사각형: 둥근 모서리 204"/>
          <p:cNvSpPr/>
          <p:nvPr/>
        </p:nvSpPr>
        <p:spPr>
          <a:xfrm>
            <a:off x="1654864" y="5641762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</a:t>
            </a:r>
            <a:endParaRPr lang="ko-KR" altLang="en-US" sz="800" kern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6" name="사각형: 둥근 모서리 205"/>
          <p:cNvSpPr/>
          <p:nvPr/>
        </p:nvSpPr>
        <p:spPr>
          <a:xfrm>
            <a:off x="1654864" y="5900330"/>
            <a:ext cx="967729" cy="206178"/>
          </a:xfrm>
          <a:prstGeom prst="roundRect">
            <a:avLst/>
          </a:prstGeom>
          <a:gradFill>
            <a:gsLst>
              <a:gs pos="0">
                <a:srgbClr val="5155E5">
                  <a:alpha val="90000"/>
                </a:srgbClr>
              </a:gs>
              <a:gs pos="100000">
                <a:srgbClr val="5155E5"/>
              </a:gs>
            </a:gsLst>
            <a:lin ang="16200000" scaled="0"/>
          </a:gradFill>
          <a:ln w="9525" cap="flat" cmpd="sng" algn="ctr">
            <a:noFill/>
            <a:prstDash val="solid"/>
            <a:miter/>
          </a:ln>
          <a:effectLst/>
        </p:spPr>
        <p:txBody>
          <a:bodyPr lIns="0" tIns="0" rIns="0" bIns="0" anchor="ctr"/>
          <a:lstStyle/>
          <a:p>
            <a:pPr algn="ctr" defTabSz="1093131">
              <a:buClr>
                <a:srgbClr val="969696"/>
              </a:buClr>
              <a:defRPr/>
            </a:pPr>
            <a:r>
              <a:rPr lang="en-US" altLang="ko-KR" sz="8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</a:t>
            </a:r>
            <a:endParaRPr lang="ko-KR" altLang="en-US" sz="800" kern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7" name="직사각형 1"/>
          <p:cNvSpPr>
            <a:spLocks noChangeArrowheads="1"/>
          </p:cNvSpPr>
          <p:nvPr/>
        </p:nvSpPr>
        <p:spPr>
          <a:xfrm>
            <a:off x="1600607" y="5408916"/>
            <a:ext cx="1076243" cy="138499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 defTabSz="1067672">
              <a:defRPr/>
            </a:pPr>
            <a:r>
              <a:rPr lang="en-US" altLang="ko-KR" sz="9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Unstructured Data</a:t>
            </a:r>
            <a:endParaRPr lang="en-US" altLang="ko-KR" sz="900" b="1" kern="0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790783" y="5298485"/>
            <a:ext cx="66236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Kafka</a:t>
            </a:r>
          </a:p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 API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79157" y="3053217"/>
            <a:ext cx="689852" cy="228349"/>
          </a:xfrm>
          <a:prstGeom prst="rect">
            <a:avLst/>
          </a:prstGeom>
          <a:ln>
            <a:noFill/>
          </a:ln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41178" y="4915138"/>
            <a:ext cx="463443" cy="153405"/>
          </a:xfrm>
          <a:prstGeom prst="rect">
            <a:avLst/>
          </a:prstGeom>
          <a:ln>
            <a:noFill/>
          </a:ln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30611" y="5885380"/>
            <a:ext cx="715084" cy="236701"/>
          </a:xfrm>
          <a:prstGeom prst="rect">
            <a:avLst/>
          </a:prstGeom>
          <a:ln>
            <a:noFill/>
          </a:ln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200300" y="3935592"/>
            <a:ext cx="733301" cy="242731"/>
          </a:xfrm>
          <a:prstGeom prst="rect">
            <a:avLst/>
          </a:prstGeom>
          <a:ln>
            <a:noFill/>
          </a:ln>
        </p:spPr>
      </p:pic>
      <p:pic>
        <p:nvPicPr>
          <p:cNvPr id="215" name="그림 2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767402" y="2030563"/>
            <a:ext cx="898147" cy="209371"/>
          </a:xfrm>
          <a:prstGeom prst="rect">
            <a:avLst/>
          </a:prstGeom>
          <a:ln>
            <a:noFill/>
          </a:ln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728755" y="4882253"/>
            <a:ext cx="663347" cy="219576"/>
          </a:xfrm>
          <a:prstGeom prst="rect">
            <a:avLst/>
          </a:prstGeom>
          <a:ln>
            <a:noFill/>
          </a:ln>
        </p:spPr>
      </p:pic>
      <p:pic>
        <p:nvPicPr>
          <p:cNvPr id="218" name="그림 2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654191" y="5699333"/>
            <a:ext cx="463443" cy="153405"/>
          </a:xfrm>
          <a:prstGeom prst="rect">
            <a:avLst/>
          </a:prstGeom>
          <a:ln>
            <a:noFill/>
          </a:ln>
        </p:spPr>
      </p:pic>
      <p:cxnSp>
        <p:nvCxnSpPr>
          <p:cNvPr id="220" name="직선 연결선 219"/>
          <p:cNvCxnSpPr/>
          <p:nvPr/>
        </p:nvCxnSpPr>
        <p:spPr>
          <a:xfrm>
            <a:off x="8732414" y="6566859"/>
            <a:ext cx="33410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8289762" y="6433893"/>
            <a:ext cx="250421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범례 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             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분산 병렬처리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In-memory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767189" y="4980604"/>
            <a:ext cx="601371" cy="534266"/>
          </a:xfrm>
          <a:prstGeom prst="rect">
            <a:avLst/>
          </a:prstGeom>
          <a:ln>
            <a:noFill/>
          </a:ln>
        </p:spPr>
      </p:pic>
      <p:cxnSp>
        <p:nvCxnSpPr>
          <p:cNvPr id="223" name="직선 화살표 연결선 222"/>
          <p:cNvCxnSpPr>
            <a:cxnSpLocks/>
          </p:cNvCxnSpPr>
          <p:nvPr/>
        </p:nvCxnSpPr>
        <p:spPr>
          <a:xfrm>
            <a:off x="8513733" y="5249686"/>
            <a:ext cx="104497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7766350" y="4546351"/>
            <a:ext cx="603050" cy="430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OLAP</a:t>
            </a:r>
          </a:p>
          <a:p>
            <a:pPr algn="ct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Server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25" name="직선 화살표 연결선 224"/>
          <p:cNvCxnSpPr>
            <a:cxnSpLocks/>
          </p:cNvCxnSpPr>
          <p:nvPr/>
        </p:nvCxnSpPr>
        <p:spPr>
          <a:xfrm>
            <a:off x="7282227" y="5222212"/>
            <a:ext cx="350531" cy="677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 226"/>
          <p:cNvCxnSpPr>
            <a:cxnSpLocks/>
          </p:cNvCxnSpPr>
          <p:nvPr/>
        </p:nvCxnSpPr>
        <p:spPr>
          <a:xfrm rot="10800000">
            <a:off x="6779401" y="2576375"/>
            <a:ext cx="853357" cy="413352"/>
          </a:xfrm>
          <a:prstGeom prst="bentConnector3">
            <a:avLst>
              <a:gd name="adj1" fmla="val 9945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cxnSpLocks/>
          </p:cNvCxnSpPr>
          <p:nvPr/>
        </p:nvCxnSpPr>
        <p:spPr>
          <a:xfrm flipH="1">
            <a:off x="7282227" y="5432047"/>
            <a:ext cx="34392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2837270" y="1940940"/>
            <a:ext cx="56938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Kafka</a:t>
            </a:r>
          </a:p>
          <a:p>
            <a:pPr algn="ctr">
              <a:defRPr/>
            </a:pP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Stream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1D28F3-C0CA-4306-BF7F-5EA08551FAB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621" y="2929693"/>
            <a:ext cx="534507" cy="325352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D6D65D3-F48B-4437-AECF-EAA67B9217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6636802" y="4895090"/>
            <a:ext cx="487314" cy="487314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EFBC98C2-7806-45B0-820C-D56626F315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3914677" y="4783746"/>
            <a:ext cx="381000" cy="228600"/>
          </a:xfrm>
          <a:prstGeom prst="rect">
            <a:avLst/>
          </a:prstGeom>
        </p:spPr>
      </p:pic>
      <p:cxnSp>
        <p:nvCxnSpPr>
          <p:cNvPr id="226" name="직선 화살표 연결선 225"/>
          <p:cNvCxnSpPr>
            <a:cxnSpLocks/>
          </p:cNvCxnSpPr>
          <p:nvPr/>
        </p:nvCxnSpPr>
        <p:spPr>
          <a:xfrm>
            <a:off x="7590952" y="2315412"/>
            <a:ext cx="1991225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>
            <a:extLst>
              <a:ext uri="{FF2B5EF4-FFF2-40B4-BE49-F238E27FC236}">
                <a16:creationId xmlns:a16="http://schemas.microsoft.com/office/drawing/2014/main" id="{E4BC1F05-3AB0-42B1-9E9B-C7A427C7E7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5116315" y="2909646"/>
            <a:ext cx="366364" cy="28434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B7493A-611C-4DC2-A99B-63C03F1C81A6}"/>
              </a:ext>
            </a:extLst>
          </p:cNvPr>
          <p:cNvSpPr/>
          <p:nvPr/>
        </p:nvSpPr>
        <p:spPr>
          <a:xfrm>
            <a:off x="5228268" y="3056350"/>
            <a:ext cx="1065228" cy="570021"/>
          </a:xfrm>
          <a:prstGeom prst="roundRect">
            <a:avLst/>
          </a:prstGeom>
          <a:noFill/>
          <a:ln w="9525">
            <a:solidFill>
              <a:srgbClr val="37A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766D2E0-9E45-4554-A0E6-E7C3688329B1}"/>
              </a:ext>
            </a:extLst>
          </p:cNvPr>
          <p:cNvSpPr txBox="1"/>
          <p:nvPr/>
        </p:nvSpPr>
        <p:spPr>
          <a:xfrm>
            <a:off x="281575" y="1082871"/>
            <a:ext cx="10926117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altLang="ko-KR" sz="1200" spc="-8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Mammoth Data </a:t>
            </a:r>
            <a:r>
              <a:rPr lang="ko-KR" altLang="en-US" sz="1200" spc="-8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 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In-memory,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분산 </a:t>
            </a:r>
            <a:r>
              <a:rPr lang="ko-KR" altLang="en-US" sz="1200" spc="-8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병렬처리 기능을 적용한 데이터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 속도 최적화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의사지원결정 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(DSS)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데이터 분석  기능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AI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엔진 통한 예측 기능과 실시간 데이터 처리 기능 제공</a:t>
            </a:r>
            <a:endParaRPr lang="en-US" altLang="ko-KR" sz="1200" b="1" spc="-8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BACD708-9833-4689-A5F8-397FB4273553}"/>
              </a:ext>
            </a:extLst>
          </p:cNvPr>
          <p:cNvSpPr txBox="1"/>
          <p:nvPr/>
        </p:nvSpPr>
        <p:spPr>
          <a:xfrm>
            <a:off x="291483" y="506558"/>
            <a:ext cx="72693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Data Appliance</a:t>
            </a:r>
            <a:r>
              <a:rPr lang="en-US" altLang="ko-KR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기반의 </a:t>
            </a:r>
            <a:r>
              <a:rPr lang="en-US" altLang="ko-KR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ASK DSS </a:t>
            </a:r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적용 사례</a:t>
            </a:r>
          </a:p>
        </p:txBody>
      </p:sp>
      <p:sp>
        <p:nvSpPr>
          <p:cNvPr id="129" name="순서도: 대체 처리 128">
            <a:extLst>
              <a:ext uri="{FF2B5EF4-FFF2-40B4-BE49-F238E27FC236}">
                <a16:creationId xmlns:a16="http://schemas.microsoft.com/office/drawing/2014/main" id="{08897BDD-9609-4E68-BFE6-C539EA84052E}"/>
              </a:ext>
            </a:extLst>
          </p:cNvPr>
          <p:cNvSpPr/>
          <p:nvPr/>
        </p:nvSpPr>
        <p:spPr>
          <a:xfrm>
            <a:off x="1590695" y="1533043"/>
            <a:ext cx="1096066" cy="442243"/>
          </a:xfrm>
          <a:prstGeom prst="flowChartAlternateProcess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67672">
              <a:defRPr/>
            </a:pPr>
            <a:r>
              <a:rPr lang="en-US" altLang="ko-KR" sz="1100" b="1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Data Collection</a:t>
            </a:r>
            <a:endParaRPr lang="en-US" altLang="ko-KR" sz="1100" b="1" kern="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8" name="순서도: 대체 처리 167">
            <a:extLst>
              <a:ext uri="{FF2B5EF4-FFF2-40B4-BE49-F238E27FC236}">
                <a16:creationId xmlns:a16="http://schemas.microsoft.com/office/drawing/2014/main" id="{F6C2B8FD-3E8D-40DA-970B-DF48AA5CC150}"/>
              </a:ext>
            </a:extLst>
          </p:cNvPr>
          <p:cNvSpPr/>
          <p:nvPr/>
        </p:nvSpPr>
        <p:spPr>
          <a:xfrm>
            <a:off x="5523698" y="1533043"/>
            <a:ext cx="1096066" cy="442243"/>
          </a:xfrm>
          <a:prstGeom prst="flowChartAlternateProcess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Data</a:t>
            </a:r>
          </a:p>
          <a:p>
            <a:pPr algn="ctr">
              <a:defRPr/>
            </a:pPr>
            <a:r>
              <a:rPr lang="en-US" altLang="ko-KR" sz="11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 Analysis</a:t>
            </a:r>
          </a:p>
        </p:txBody>
      </p:sp>
      <p:sp>
        <p:nvSpPr>
          <p:cNvPr id="169" name="순서도: 대체 처리 168">
            <a:extLst>
              <a:ext uri="{FF2B5EF4-FFF2-40B4-BE49-F238E27FC236}">
                <a16:creationId xmlns:a16="http://schemas.microsoft.com/office/drawing/2014/main" id="{0F1AC67B-F2CB-4117-8E1A-C45D7D1BABA8}"/>
              </a:ext>
            </a:extLst>
          </p:cNvPr>
          <p:cNvSpPr/>
          <p:nvPr/>
        </p:nvSpPr>
        <p:spPr>
          <a:xfrm>
            <a:off x="9667860" y="1533043"/>
            <a:ext cx="1096066" cy="442243"/>
          </a:xfrm>
          <a:prstGeom prst="flowChartAlternateProcess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</a:rPr>
              <a:t>Visualization</a:t>
            </a:r>
          </a:p>
        </p:txBody>
      </p:sp>
      <p:sp>
        <p:nvSpPr>
          <p:cNvPr id="245" name="object 234">
            <a:extLst>
              <a:ext uri="{FF2B5EF4-FFF2-40B4-BE49-F238E27FC236}">
                <a16:creationId xmlns:a16="http://schemas.microsoft.com/office/drawing/2014/main" id="{5570596B-F223-48B9-8CF1-84DC3469D30A}"/>
              </a:ext>
            </a:extLst>
          </p:cNvPr>
          <p:cNvSpPr/>
          <p:nvPr/>
        </p:nvSpPr>
        <p:spPr>
          <a:xfrm>
            <a:off x="3905140" y="4356561"/>
            <a:ext cx="453345" cy="3393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6" name="object 234">
            <a:extLst>
              <a:ext uri="{FF2B5EF4-FFF2-40B4-BE49-F238E27FC236}">
                <a16:creationId xmlns:a16="http://schemas.microsoft.com/office/drawing/2014/main" id="{210EA95B-707B-4DF1-BD0D-ACC2C280D630}"/>
              </a:ext>
            </a:extLst>
          </p:cNvPr>
          <p:cNvSpPr/>
          <p:nvPr/>
        </p:nvSpPr>
        <p:spPr>
          <a:xfrm>
            <a:off x="5101736" y="4998564"/>
            <a:ext cx="536595" cy="3769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7" name="object 234">
            <a:extLst>
              <a:ext uri="{FF2B5EF4-FFF2-40B4-BE49-F238E27FC236}">
                <a16:creationId xmlns:a16="http://schemas.microsoft.com/office/drawing/2014/main" id="{103E9C22-D2F1-4061-A637-7B527ACD3960}"/>
              </a:ext>
            </a:extLst>
          </p:cNvPr>
          <p:cNvSpPr/>
          <p:nvPr/>
        </p:nvSpPr>
        <p:spPr>
          <a:xfrm>
            <a:off x="5101736" y="4750037"/>
            <a:ext cx="536595" cy="3769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8" name="object 234">
            <a:extLst>
              <a:ext uri="{FF2B5EF4-FFF2-40B4-BE49-F238E27FC236}">
                <a16:creationId xmlns:a16="http://schemas.microsoft.com/office/drawing/2014/main" id="{8BE1C1E2-DD26-4FE7-8CBF-08F00BBBE54B}"/>
              </a:ext>
            </a:extLst>
          </p:cNvPr>
          <p:cNvSpPr/>
          <p:nvPr/>
        </p:nvSpPr>
        <p:spPr>
          <a:xfrm>
            <a:off x="6403030" y="5592338"/>
            <a:ext cx="665275" cy="4673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51" name="그림 250" descr="flare.png">
            <a:extLst>
              <a:ext uri="{FF2B5EF4-FFF2-40B4-BE49-F238E27FC236}">
                <a16:creationId xmlns:a16="http://schemas.microsoft.com/office/drawing/2014/main" id="{E1D7746D-4172-440A-B7A2-A1E14D40F61C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1800000">
            <a:off x="1353781" y="1244027"/>
            <a:ext cx="672395" cy="660701"/>
          </a:xfrm>
          <a:prstGeom prst="rect">
            <a:avLst/>
          </a:prstGeom>
        </p:spPr>
      </p:pic>
      <p:pic>
        <p:nvPicPr>
          <p:cNvPr id="252" name="그림 251" descr="flare.png">
            <a:extLst>
              <a:ext uri="{FF2B5EF4-FFF2-40B4-BE49-F238E27FC236}">
                <a16:creationId xmlns:a16="http://schemas.microsoft.com/office/drawing/2014/main" id="{576DD283-46DF-40C6-90B6-EA5096D508A2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1800000">
            <a:off x="5250335" y="1244027"/>
            <a:ext cx="672395" cy="660701"/>
          </a:xfrm>
          <a:prstGeom prst="rect">
            <a:avLst/>
          </a:prstGeom>
        </p:spPr>
      </p:pic>
      <p:pic>
        <p:nvPicPr>
          <p:cNvPr id="253" name="그림 252" descr="flare.png">
            <a:extLst>
              <a:ext uri="{FF2B5EF4-FFF2-40B4-BE49-F238E27FC236}">
                <a16:creationId xmlns:a16="http://schemas.microsoft.com/office/drawing/2014/main" id="{1CBCA76B-BD72-4EE7-A1AE-E1E23668DC29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1800000">
            <a:off x="9384677" y="1244027"/>
            <a:ext cx="672395" cy="660701"/>
          </a:xfrm>
          <a:prstGeom prst="rect">
            <a:avLst/>
          </a:prstGeom>
        </p:spPr>
      </p:pic>
      <p:sp>
        <p:nvSpPr>
          <p:cNvPr id="255" name="Freeform 53">
            <a:extLst>
              <a:ext uri="{FF2B5EF4-FFF2-40B4-BE49-F238E27FC236}">
                <a16:creationId xmlns:a16="http://schemas.microsoft.com/office/drawing/2014/main" id="{4FC0899C-D3BF-497B-8DA7-F25A68FA42EB}"/>
              </a:ext>
            </a:extLst>
          </p:cNvPr>
          <p:cNvSpPr>
            <a:spLocks noEditPoints="1"/>
          </p:cNvSpPr>
          <p:nvPr/>
        </p:nvSpPr>
        <p:spPr bwMode="auto">
          <a:xfrm>
            <a:off x="5363978" y="3263601"/>
            <a:ext cx="189982" cy="256355"/>
          </a:xfrm>
          <a:custGeom>
            <a:avLst/>
            <a:gdLst>
              <a:gd name="T0" fmla="*/ 226 w 296"/>
              <a:gd name="T1" fmla="*/ 0 h 401"/>
              <a:gd name="T2" fmla="*/ 25 w 296"/>
              <a:gd name="T3" fmla="*/ 0 h 401"/>
              <a:gd name="T4" fmla="*/ 0 w 296"/>
              <a:gd name="T5" fmla="*/ 24 h 401"/>
              <a:gd name="T6" fmla="*/ 0 w 296"/>
              <a:gd name="T7" fmla="*/ 376 h 401"/>
              <a:gd name="T8" fmla="*/ 25 w 296"/>
              <a:gd name="T9" fmla="*/ 401 h 401"/>
              <a:gd name="T10" fmla="*/ 272 w 296"/>
              <a:gd name="T11" fmla="*/ 401 h 401"/>
              <a:gd name="T12" fmla="*/ 296 w 296"/>
              <a:gd name="T13" fmla="*/ 376 h 401"/>
              <a:gd name="T14" fmla="*/ 296 w 296"/>
              <a:gd name="T15" fmla="*/ 76 h 401"/>
              <a:gd name="T16" fmla="*/ 226 w 296"/>
              <a:gd name="T17" fmla="*/ 0 h 401"/>
              <a:gd name="T18" fmla="*/ 232 w 296"/>
              <a:gd name="T19" fmla="*/ 37 h 401"/>
              <a:gd name="T20" fmla="*/ 263 w 296"/>
              <a:gd name="T21" fmla="*/ 70 h 401"/>
              <a:gd name="T22" fmla="*/ 232 w 296"/>
              <a:gd name="T23" fmla="*/ 70 h 401"/>
              <a:gd name="T24" fmla="*/ 232 w 296"/>
              <a:gd name="T25" fmla="*/ 37 h 401"/>
              <a:gd name="T26" fmla="*/ 276 w 296"/>
              <a:gd name="T27" fmla="*/ 376 h 401"/>
              <a:gd name="T28" fmla="*/ 272 w 296"/>
              <a:gd name="T29" fmla="*/ 380 h 401"/>
              <a:gd name="T30" fmla="*/ 25 w 296"/>
              <a:gd name="T31" fmla="*/ 380 h 401"/>
              <a:gd name="T32" fmla="*/ 21 w 296"/>
              <a:gd name="T33" fmla="*/ 376 h 401"/>
              <a:gd name="T34" fmla="*/ 21 w 296"/>
              <a:gd name="T35" fmla="*/ 24 h 401"/>
              <a:gd name="T36" fmla="*/ 25 w 296"/>
              <a:gd name="T37" fmla="*/ 21 h 401"/>
              <a:gd name="T38" fmla="*/ 211 w 296"/>
              <a:gd name="T39" fmla="*/ 21 h 401"/>
              <a:gd name="T40" fmla="*/ 211 w 296"/>
              <a:gd name="T41" fmla="*/ 80 h 401"/>
              <a:gd name="T42" fmla="*/ 222 w 296"/>
              <a:gd name="T43" fmla="*/ 91 h 401"/>
              <a:gd name="T44" fmla="*/ 276 w 296"/>
              <a:gd name="T45" fmla="*/ 91 h 401"/>
              <a:gd name="T46" fmla="*/ 276 w 296"/>
              <a:gd name="T47" fmla="*/ 376 h 401"/>
              <a:gd name="T48" fmla="*/ 57 w 296"/>
              <a:gd name="T49" fmla="*/ 110 h 401"/>
              <a:gd name="T50" fmla="*/ 232 w 296"/>
              <a:gd name="T51" fmla="*/ 110 h 401"/>
              <a:gd name="T52" fmla="*/ 240 w 296"/>
              <a:gd name="T53" fmla="*/ 117 h 401"/>
              <a:gd name="T54" fmla="*/ 232 w 296"/>
              <a:gd name="T55" fmla="*/ 125 h 401"/>
              <a:gd name="T56" fmla="*/ 57 w 296"/>
              <a:gd name="T57" fmla="*/ 125 h 401"/>
              <a:gd name="T58" fmla="*/ 49 w 296"/>
              <a:gd name="T59" fmla="*/ 117 h 401"/>
              <a:gd name="T60" fmla="*/ 57 w 296"/>
              <a:gd name="T61" fmla="*/ 110 h 401"/>
              <a:gd name="T62" fmla="*/ 240 w 296"/>
              <a:gd name="T63" fmla="*/ 169 h 401"/>
              <a:gd name="T64" fmla="*/ 232 w 296"/>
              <a:gd name="T65" fmla="*/ 177 h 401"/>
              <a:gd name="T66" fmla="*/ 57 w 296"/>
              <a:gd name="T67" fmla="*/ 177 h 401"/>
              <a:gd name="T68" fmla="*/ 49 w 296"/>
              <a:gd name="T69" fmla="*/ 169 h 401"/>
              <a:gd name="T70" fmla="*/ 57 w 296"/>
              <a:gd name="T71" fmla="*/ 162 h 401"/>
              <a:gd name="T72" fmla="*/ 232 w 296"/>
              <a:gd name="T73" fmla="*/ 162 h 401"/>
              <a:gd name="T74" fmla="*/ 240 w 296"/>
              <a:gd name="T75" fmla="*/ 169 h 401"/>
              <a:gd name="T76" fmla="*/ 240 w 296"/>
              <a:gd name="T77" fmla="*/ 220 h 401"/>
              <a:gd name="T78" fmla="*/ 232 w 296"/>
              <a:gd name="T79" fmla="*/ 227 h 401"/>
              <a:gd name="T80" fmla="*/ 57 w 296"/>
              <a:gd name="T81" fmla="*/ 227 h 401"/>
              <a:gd name="T82" fmla="*/ 49 w 296"/>
              <a:gd name="T83" fmla="*/ 220 h 401"/>
              <a:gd name="T84" fmla="*/ 57 w 296"/>
              <a:gd name="T85" fmla="*/ 212 h 401"/>
              <a:gd name="T86" fmla="*/ 232 w 296"/>
              <a:gd name="T87" fmla="*/ 212 h 401"/>
              <a:gd name="T88" fmla="*/ 240 w 296"/>
              <a:gd name="T89" fmla="*/ 220 h 401"/>
              <a:gd name="T90" fmla="*/ 240 w 296"/>
              <a:gd name="T91" fmla="*/ 271 h 401"/>
              <a:gd name="T92" fmla="*/ 232 w 296"/>
              <a:gd name="T93" fmla="*/ 278 h 401"/>
              <a:gd name="T94" fmla="*/ 57 w 296"/>
              <a:gd name="T95" fmla="*/ 278 h 401"/>
              <a:gd name="T96" fmla="*/ 49 w 296"/>
              <a:gd name="T97" fmla="*/ 271 h 401"/>
              <a:gd name="T98" fmla="*/ 57 w 296"/>
              <a:gd name="T99" fmla="*/ 263 h 401"/>
              <a:gd name="T100" fmla="*/ 232 w 296"/>
              <a:gd name="T101" fmla="*/ 263 h 401"/>
              <a:gd name="T102" fmla="*/ 240 w 296"/>
              <a:gd name="T103" fmla="*/ 27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6" h="401">
                <a:moveTo>
                  <a:pt x="226" y="0"/>
                </a:move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90"/>
                  <a:pt x="11" y="401"/>
                  <a:pt x="25" y="401"/>
                </a:cubicBezTo>
                <a:cubicBezTo>
                  <a:pt x="272" y="401"/>
                  <a:pt x="272" y="401"/>
                  <a:pt x="272" y="401"/>
                </a:cubicBezTo>
                <a:cubicBezTo>
                  <a:pt x="285" y="401"/>
                  <a:pt x="296" y="390"/>
                  <a:pt x="296" y="376"/>
                </a:cubicBezTo>
                <a:cubicBezTo>
                  <a:pt x="296" y="76"/>
                  <a:pt x="296" y="76"/>
                  <a:pt x="296" y="76"/>
                </a:cubicBezTo>
                <a:lnTo>
                  <a:pt x="226" y="0"/>
                </a:lnTo>
                <a:close/>
                <a:moveTo>
                  <a:pt x="232" y="37"/>
                </a:moveTo>
                <a:cubicBezTo>
                  <a:pt x="263" y="70"/>
                  <a:pt x="263" y="70"/>
                  <a:pt x="263" y="70"/>
                </a:cubicBezTo>
                <a:cubicBezTo>
                  <a:pt x="232" y="70"/>
                  <a:pt x="232" y="70"/>
                  <a:pt x="232" y="70"/>
                </a:cubicBezTo>
                <a:lnTo>
                  <a:pt x="232" y="37"/>
                </a:lnTo>
                <a:close/>
                <a:moveTo>
                  <a:pt x="276" y="376"/>
                </a:moveTo>
                <a:cubicBezTo>
                  <a:pt x="276" y="378"/>
                  <a:pt x="274" y="380"/>
                  <a:pt x="272" y="380"/>
                </a:cubicBezTo>
                <a:cubicBezTo>
                  <a:pt x="25" y="380"/>
                  <a:pt x="25" y="380"/>
                  <a:pt x="25" y="380"/>
                </a:cubicBezTo>
                <a:cubicBezTo>
                  <a:pt x="22" y="380"/>
                  <a:pt x="21" y="378"/>
                  <a:pt x="21" y="376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2"/>
                  <a:pt x="22" y="21"/>
                  <a:pt x="25" y="21"/>
                </a:cubicBezTo>
                <a:cubicBezTo>
                  <a:pt x="211" y="21"/>
                  <a:pt x="211" y="21"/>
                  <a:pt x="211" y="21"/>
                </a:cubicBezTo>
                <a:cubicBezTo>
                  <a:pt x="211" y="80"/>
                  <a:pt x="211" y="80"/>
                  <a:pt x="211" y="80"/>
                </a:cubicBezTo>
                <a:cubicBezTo>
                  <a:pt x="211" y="86"/>
                  <a:pt x="216" y="91"/>
                  <a:pt x="222" y="91"/>
                </a:cubicBezTo>
                <a:cubicBezTo>
                  <a:pt x="276" y="91"/>
                  <a:pt x="276" y="91"/>
                  <a:pt x="276" y="91"/>
                </a:cubicBezTo>
                <a:lnTo>
                  <a:pt x="276" y="376"/>
                </a:lnTo>
                <a:close/>
                <a:moveTo>
                  <a:pt x="57" y="110"/>
                </a:moveTo>
                <a:cubicBezTo>
                  <a:pt x="232" y="110"/>
                  <a:pt x="232" y="110"/>
                  <a:pt x="232" y="110"/>
                </a:cubicBezTo>
                <a:cubicBezTo>
                  <a:pt x="237" y="110"/>
                  <a:pt x="240" y="113"/>
                  <a:pt x="240" y="117"/>
                </a:cubicBezTo>
                <a:cubicBezTo>
                  <a:pt x="240" y="122"/>
                  <a:pt x="237" y="125"/>
                  <a:pt x="232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3" y="125"/>
                  <a:pt x="49" y="122"/>
                  <a:pt x="49" y="117"/>
                </a:cubicBezTo>
                <a:cubicBezTo>
                  <a:pt x="49" y="113"/>
                  <a:pt x="53" y="110"/>
                  <a:pt x="57" y="110"/>
                </a:cubicBezTo>
                <a:close/>
                <a:moveTo>
                  <a:pt x="240" y="169"/>
                </a:moveTo>
                <a:cubicBezTo>
                  <a:pt x="240" y="174"/>
                  <a:pt x="237" y="177"/>
                  <a:pt x="232" y="177"/>
                </a:cubicBezTo>
                <a:cubicBezTo>
                  <a:pt x="57" y="177"/>
                  <a:pt x="57" y="177"/>
                  <a:pt x="57" y="177"/>
                </a:cubicBezTo>
                <a:cubicBezTo>
                  <a:pt x="53" y="177"/>
                  <a:pt x="49" y="174"/>
                  <a:pt x="49" y="169"/>
                </a:cubicBezTo>
                <a:cubicBezTo>
                  <a:pt x="49" y="165"/>
                  <a:pt x="53" y="162"/>
                  <a:pt x="57" y="162"/>
                </a:cubicBezTo>
                <a:cubicBezTo>
                  <a:pt x="232" y="162"/>
                  <a:pt x="232" y="162"/>
                  <a:pt x="232" y="162"/>
                </a:cubicBezTo>
                <a:cubicBezTo>
                  <a:pt x="237" y="162"/>
                  <a:pt x="240" y="165"/>
                  <a:pt x="240" y="169"/>
                </a:cubicBezTo>
                <a:close/>
                <a:moveTo>
                  <a:pt x="240" y="220"/>
                </a:moveTo>
                <a:cubicBezTo>
                  <a:pt x="240" y="224"/>
                  <a:pt x="237" y="227"/>
                  <a:pt x="232" y="227"/>
                </a:cubicBezTo>
                <a:cubicBezTo>
                  <a:pt x="57" y="227"/>
                  <a:pt x="57" y="227"/>
                  <a:pt x="57" y="227"/>
                </a:cubicBezTo>
                <a:cubicBezTo>
                  <a:pt x="53" y="227"/>
                  <a:pt x="49" y="224"/>
                  <a:pt x="49" y="220"/>
                </a:cubicBezTo>
                <a:cubicBezTo>
                  <a:pt x="49" y="215"/>
                  <a:pt x="53" y="212"/>
                  <a:pt x="57" y="212"/>
                </a:cubicBezTo>
                <a:cubicBezTo>
                  <a:pt x="232" y="212"/>
                  <a:pt x="232" y="212"/>
                  <a:pt x="232" y="212"/>
                </a:cubicBezTo>
                <a:cubicBezTo>
                  <a:pt x="237" y="212"/>
                  <a:pt x="240" y="215"/>
                  <a:pt x="240" y="220"/>
                </a:cubicBezTo>
                <a:close/>
                <a:moveTo>
                  <a:pt x="240" y="271"/>
                </a:moveTo>
                <a:cubicBezTo>
                  <a:pt x="240" y="275"/>
                  <a:pt x="237" y="278"/>
                  <a:pt x="232" y="278"/>
                </a:cubicBezTo>
                <a:cubicBezTo>
                  <a:pt x="57" y="278"/>
                  <a:pt x="57" y="278"/>
                  <a:pt x="57" y="278"/>
                </a:cubicBezTo>
                <a:cubicBezTo>
                  <a:pt x="53" y="278"/>
                  <a:pt x="49" y="275"/>
                  <a:pt x="49" y="271"/>
                </a:cubicBezTo>
                <a:cubicBezTo>
                  <a:pt x="49" y="266"/>
                  <a:pt x="53" y="263"/>
                  <a:pt x="57" y="263"/>
                </a:cubicBezTo>
                <a:cubicBezTo>
                  <a:pt x="232" y="263"/>
                  <a:pt x="232" y="263"/>
                  <a:pt x="232" y="263"/>
                </a:cubicBezTo>
                <a:cubicBezTo>
                  <a:pt x="237" y="263"/>
                  <a:pt x="240" y="266"/>
                  <a:pt x="240" y="27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6" name="Freeform 53">
            <a:extLst>
              <a:ext uri="{FF2B5EF4-FFF2-40B4-BE49-F238E27FC236}">
                <a16:creationId xmlns:a16="http://schemas.microsoft.com/office/drawing/2014/main" id="{135ECE5B-1BED-48F3-9B9D-1289B5AF1CDD}"/>
              </a:ext>
            </a:extLst>
          </p:cNvPr>
          <p:cNvSpPr>
            <a:spLocks noEditPoints="1"/>
          </p:cNvSpPr>
          <p:nvPr/>
        </p:nvSpPr>
        <p:spPr bwMode="auto">
          <a:xfrm>
            <a:off x="5669789" y="3263601"/>
            <a:ext cx="189982" cy="256355"/>
          </a:xfrm>
          <a:custGeom>
            <a:avLst/>
            <a:gdLst>
              <a:gd name="T0" fmla="*/ 226 w 296"/>
              <a:gd name="T1" fmla="*/ 0 h 401"/>
              <a:gd name="T2" fmla="*/ 25 w 296"/>
              <a:gd name="T3" fmla="*/ 0 h 401"/>
              <a:gd name="T4" fmla="*/ 0 w 296"/>
              <a:gd name="T5" fmla="*/ 24 h 401"/>
              <a:gd name="T6" fmla="*/ 0 w 296"/>
              <a:gd name="T7" fmla="*/ 376 h 401"/>
              <a:gd name="T8" fmla="*/ 25 w 296"/>
              <a:gd name="T9" fmla="*/ 401 h 401"/>
              <a:gd name="T10" fmla="*/ 272 w 296"/>
              <a:gd name="T11" fmla="*/ 401 h 401"/>
              <a:gd name="T12" fmla="*/ 296 w 296"/>
              <a:gd name="T13" fmla="*/ 376 h 401"/>
              <a:gd name="T14" fmla="*/ 296 w 296"/>
              <a:gd name="T15" fmla="*/ 76 h 401"/>
              <a:gd name="T16" fmla="*/ 226 w 296"/>
              <a:gd name="T17" fmla="*/ 0 h 401"/>
              <a:gd name="T18" fmla="*/ 232 w 296"/>
              <a:gd name="T19" fmla="*/ 37 h 401"/>
              <a:gd name="T20" fmla="*/ 263 w 296"/>
              <a:gd name="T21" fmla="*/ 70 h 401"/>
              <a:gd name="T22" fmla="*/ 232 w 296"/>
              <a:gd name="T23" fmla="*/ 70 h 401"/>
              <a:gd name="T24" fmla="*/ 232 w 296"/>
              <a:gd name="T25" fmla="*/ 37 h 401"/>
              <a:gd name="T26" fmla="*/ 276 w 296"/>
              <a:gd name="T27" fmla="*/ 376 h 401"/>
              <a:gd name="T28" fmla="*/ 272 w 296"/>
              <a:gd name="T29" fmla="*/ 380 h 401"/>
              <a:gd name="T30" fmla="*/ 25 w 296"/>
              <a:gd name="T31" fmla="*/ 380 h 401"/>
              <a:gd name="T32" fmla="*/ 21 w 296"/>
              <a:gd name="T33" fmla="*/ 376 h 401"/>
              <a:gd name="T34" fmla="*/ 21 w 296"/>
              <a:gd name="T35" fmla="*/ 24 h 401"/>
              <a:gd name="T36" fmla="*/ 25 w 296"/>
              <a:gd name="T37" fmla="*/ 21 h 401"/>
              <a:gd name="T38" fmla="*/ 211 w 296"/>
              <a:gd name="T39" fmla="*/ 21 h 401"/>
              <a:gd name="T40" fmla="*/ 211 w 296"/>
              <a:gd name="T41" fmla="*/ 80 h 401"/>
              <a:gd name="T42" fmla="*/ 222 w 296"/>
              <a:gd name="T43" fmla="*/ 91 h 401"/>
              <a:gd name="T44" fmla="*/ 276 w 296"/>
              <a:gd name="T45" fmla="*/ 91 h 401"/>
              <a:gd name="T46" fmla="*/ 276 w 296"/>
              <a:gd name="T47" fmla="*/ 376 h 401"/>
              <a:gd name="T48" fmla="*/ 57 w 296"/>
              <a:gd name="T49" fmla="*/ 110 h 401"/>
              <a:gd name="T50" fmla="*/ 232 w 296"/>
              <a:gd name="T51" fmla="*/ 110 h 401"/>
              <a:gd name="T52" fmla="*/ 240 w 296"/>
              <a:gd name="T53" fmla="*/ 117 h 401"/>
              <a:gd name="T54" fmla="*/ 232 w 296"/>
              <a:gd name="T55" fmla="*/ 125 h 401"/>
              <a:gd name="T56" fmla="*/ 57 w 296"/>
              <a:gd name="T57" fmla="*/ 125 h 401"/>
              <a:gd name="T58" fmla="*/ 49 w 296"/>
              <a:gd name="T59" fmla="*/ 117 h 401"/>
              <a:gd name="T60" fmla="*/ 57 w 296"/>
              <a:gd name="T61" fmla="*/ 110 h 401"/>
              <a:gd name="T62" fmla="*/ 240 w 296"/>
              <a:gd name="T63" fmla="*/ 169 h 401"/>
              <a:gd name="T64" fmla="*/ 232 w 296"/>
              <a:gd name="T65" fmla="*/ 177 h 401"/>
              <a:gd name="T66" fmla="*/ 57 w 296"/>
              <a:gd name="T67" fmla="*/ 177 h 401"/>
              <a:gd name="T68" fmla="*/ 49 w 296"/>
              <a:gd name="T69" fmla="*/ 169 h 401"/>
              <a:gd name="T70" fmla="*/ 57 w 296"/>
              <a:gd name="T71" fmla="*/ 162 h 401"/>
              <a:gd name="T72" fmla="*/ 232 w 296"/>
              <a:gd name="T73" fmla="*/ 162 h 401"/>
              <a:gd name="T74" fmla="*/ 240 w 296"/>
              <a:gd name="T75" fmla="*/ 169 h 401"/>
              <a:gd name="T76" fmla="*/ 240 w 296"/>
              <a:gd name="T77" fmla="*/ 220 h 401"/>
              <a:gd name="T78" fmla="*/ 232 w 296"/>
              <a:gd name="T79" fmla="*/ 227 h 401"/>
              <a:gd name="T80" fmla="*/ 57 w 296"/>
              <a:gd name="T81" fmla="*/ 227 h 401"/>
              <a:gd name="T82" fmla="*/ 49 w 296"/>
              <a:gd name="T83" fmla="*/ 220 h 401"/>
              <a:gd name="T84" fmla="*/ 57 w 296"/>
              <a:gd name="T85" fmla="*/ 212 h 401"/>
              <a:gd name="T86" fmla="*/ 232 w 296"/>
              <a:gd name="T87" fmla="*/ 212 h 401"/>
              <a:gd name="T88" fmla="*/ 240 w 296"/>
              <a:gd name="T89" fmla="*/ 220 h 401"/>
              <a:gd name="T90" fmla="*/ 240 w 296"/>
              <a:gd name="T91" fmla="*/ 271 h 401"/>
              <a:gd name="T92" fmla="*/ 232 w 296"/>
              <a:gd name="T93" fmla="*/ 278 h 401"/>
              <a:gd name="T94" fmla="*/ 57 w 296"/>
              <a:gd name="T95" fmla="*/ 278 h 401"/>
              <a:gd name="T96" fmla="*/ 49 w 296"/>
              <a:gd name="T97" fmla="*/ 271 h 401"/>
              <a:gd name="T98" fmla="*/ 57 w 296"/>
              <a:gd name="T99" fmla="*/ 263 h 401"/>
              <a:gd name="T100" fmla="*/ 232 w 296"/>
              <a:gd name="T101" fmla="*/ 263 h 401"/>
              <a:gd name="T102" fmla="*/ 240 w 296"/>
              <a:gd name="T103" fmla="*/ 27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6" h="401">
                <a:moveTo>
                  <a:pt x="226" y="0"/>
                </a:move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90"/>
                  <a:pt x="11" y="401"/>
                  <a:pt x="25" y="401"/>
                </a:cubicBezTo>
                <a:cubicBezTo>
                  <a:pt x="272" y="401"/>
                  <a:pt x="272" y="401"/>
                  <a:pt x="272" y="401"/>
                </a:cubicBezTo>
                <a:cubicBezTo>
                  <a:pt x="285" y="401"/>
                  <a:pt x="296" y="390"/>
                  <a:pt x="296" y="376"/>
                </a:cubicBezTo>
                <a:cubicBezTo>
                  <a:pt x="296" y="76"/>
                  <a:pt x="296" y="76"/>
                  <a:pt x="296" y="76"/>
                </a:cubicBezTo>
                <a:lnTo>
                  <a:pt x="226" y="0"/>
                </a:lnTo>
                <a:close/>
                <a:moveTo>
                  <a:pt x="232" y="37"/>
                </a:moveTo>
                <a:cubicBezTo>
                  <a:pt x="263" y="70"/>
                  <a:pt x="263" y="70"/>
                  <a:pt x="263" y="70"/>
                </a:cubicBezTo>
                <a:cubicBezTo>
                  <a:pt x="232" y="70"/>
                  <a:pt x="232" y="70"/>
                  <a:pt x="232" y="70"/>
                </a:cubicBezTo>
                <a:lnTo>
                  <a:pt x="232" y="37"/>
                </a:lnTo>
                <a:close/>
                <a:moveTo>
                  <a:pt x="276" y="376"/>
                </a:moveTo>
                <a:cubicBezTo>
                  <a:pt x="276" y="378"/>
                  <a:pt x="274" y="380"/>
                  <a:pt x="272" y="380"/>
                </a:cubicBezTo>
                <a:cubicBezTo>
                  <a:pt x="25" y="380"/>
                  <a:pt x="25" y="380"/>
                  <a:pt x="25" y="380"/>
                </a:cubicBezTo>
                <a:cubicBezTo>
                  <a:pt x="22" y="380"/>
                  <a:pt x="21" y="378"/>
                  <a:pt x="21" y="376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2"/>
                  <a:pt x="22" y="21"/>
                  <a:pt x="25" y="21"/>
                </a:cubicBezTo>
                <a:cubicBezTo>
                  <a:pt x="211" y="21"/>
                  <a:pt x="211" y="21"/>
                  <a:pt x="211" y="21"/>
                </a:cubicBezTo>
                <a:cubicBezTo>
                  <a:pt x="211" y="80"/>
                  <a:pt x="211" y="80"/>
                  <a:pt x="211" y="80"/>
                </a:cubicBezTo>
                <a:cubicBezTo>
                  <a:pt x="211" y="86"/>
                  <a:pt x="216" y="91"/>
                  <a:pt x="222" y="91"/>
                </a:cubicBezTo>
                <a:cubicBezTo>
                  <a:pt x="276" y="91"/>
                  <a:pt x="276" y="91"/>
                  <a:pt x="276" y="91"/>
                </a:cubicBezTo>
                <a:lnTo>
                  <a:pt x="276" y="376"/>
                </a:lnTo>
                <a:close/>
                <a:moveTo>
                  <a:pt x="57" y="110"/>
                </a:moveTo>
                <a:cubicBezTo>
                  <a:pt x="232" y="110"/>
                  <a:pt x="232" y="110"/>
                  <a:pt x="232" y="110"/>
                </a:cubicBezTo>
                <a:cubicBezTo>
                  <a:pt x="237" y="110"/>
                  <a:pt x="240" y="113"/>
                  <a:pt x="240" y="117"/>
                </a:cubicBezTo>
                <a:cubicBezTo>
                  <a:pt x="240" y="122"/>
                  <a:pt x="237" y="125"/>
                  <a:pt x="232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3" y="125"/>
                  <a:pt x="49" y="122"/>
                  <a:pt x="49" y="117"/>
                </a:cubicBezTo>
                <a:cubicBezTo>
                  <a:pt x="49" y="113"/>
                  <a:pt x="53" y="110"/>
                  <a:pt x="57" y="110"/>
                </a:cubicBezTo>
                <a:close/>
                <a:moveTo>
                  <a:pt x="240" y="169"/>
                </a:moveTo>
                <a:cubicBezTo>
                  <a:pt x="240" y="174"/>
                  <a:pt x="237" y="177"/>
                  <a:pt x="232" y="177"/>
                </a:cubicBezTo>
                <a:cubicBezTo>
                  <a:pt x="57" y="177"/>
                  <a:pt x="57" y="177"/>
                  <a:pt x="57" y="177"/>
                </a:cubicBezTo>
                <a:cubicBezTo>
                  <a:pt x="53" y="177"/>
                  <a:pt x="49" y="174"/>
                  <a:pt x="49" y="169"/>
                </a:cubicBezTo>
                <a:cubicBezTo>
                  <a:pt x="49" y="165"/>
                  <a:pt x="53" y="162"/>
                  <a:pt x="57" y="162"/>
                </a:cubicBezTo>
                <a:cubicBezTo>
                  <a:pt x="232" y="162"/>
                  <a:pt x="232" y="162"/>
                  <a:pt x="232" y="162"/>
                </a:cubicBezTo>
                <a:cubicBezTo>
                  <a:pt x="237" y="162"/>
                  <a:pt x="240" y="165"/>
                  <a:pt x="240" y="169"/>
                </a:cubicBezTo>
                <a:close/>
                <a:moveTo>
                  <a:pt x="240" y="220"/>
                </a:moveTo>
                <a:cubicBezTo>
                  <a:pt x="240" y="224"/>
                  <a:pt x="237" y="227"/>
                  <a:pt x="232" y="227"/>
                </a:cubicBezTo>
                <a:cubicBezTo>
                  <a:pt x="57" y="227"/>
                  <a:pt x="57" y="227"/>
                  <a:pt x="57" y="227"/>
                </a:cubicBezTo>
                <a:cubicBezTo>
                  <a:pt x="53" y="227"/>
                  <a:pt x="49" y="224"/>
                  <a:pt x="49" y="220"/>
                </a:cubicBezTo>
                <a:cubicBezTo>
                  <a:pt x="49" y="215"/>
                  <a:pt x="53" y="212"/>
                  <a:pt x="57" y="212"/>
                </a:cubicBezTo>
                <a:cubicBezTo>
                  <a:pt x="232" y="212"/>
                  <a:pt x="232" y="212"/>
                  <a:pt x="232" y="212"/>
                </a:cubicBezTo>
                <a:cubicBezTo>
                  <a:pt x="237" y="212"/>
                  <a:pt x="240" y="215"/>
                  <a:pt x="240" y="220"/>
                </a:cubicBezTo>
                <a:close/>
                <a:moveTo>
                  <a:pt x="240" y="271"/>
                </a:moveTo>
                <a:cubicBezTo>
                  <a:pt x="240" y="275"/>
                  <a:pt x="237" y="278"/>
                  <a:pt x="232" y="278"/>
                </a:cubicBezTo>
                <a:cubicBezTo>
                  <a:pt x="57" y="278"/>
                  <a:pt x="57" y="278"/>
                  <a:pt x="57" y="278"/>
                </a:cubicBezTo>
                <a:cubicBezTo>
                  <a:pt x="53" y="278"/>
                  <a:pt x="49" y="275"/>
                  <a:pt x="49" y="271"/>
                </a:cubicBezTo>
                <a:cubicBezTo>
                  <a:pt x="49" y="266"/>
                  <a:pt x="53" y="263"/>
                  <a:pt x="57" y="263"/>
                </a:cubicBezTo>
                <a:cubicBezTo>
                  <a:pt x="232" y="263"/>
                  <a:pt x="232" y="263"/>
                  <a:pt x="232" y="263"/>
                </a:cubicBezTo>
                <a:cubicBezTo>
                  <a:pt x="237" y="263"/>
                  <a:pt x="240" y="266"/>
                  <a:pt x="240" y="27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9" name="Freeform 53">
            <a:extLst>
              <a:ext uri="{FF2B5EF4-FFF2-40B4-BE49-F238E27FC236}">
                <a16:creationId xmlns:a16="http://schemas.microsoft.com/office/drawing/2014/main" id="{EAEC7139-8665-40C7-A128-5AB21823A025}"/>
              </a:ext>
            </a:extLst>
          </p:cNvPr>
          <p:cNvSpPr>
            <a:spLocks noEditPoints="1"/>
          </p:cNvSpPr>
          <p:nvPr/>
        </p:nvSpPr>
        <p:spPr bwMode="auto">
          <a:xfrm>
            <a:off x="5977991" y="3263601"/>
            <a:ext cx="189982" cy="256355"/>
          </a:xfrm>
          <a:custGeom>
            <a:avLst/>
            <a:gdLst>
              <a:gd name="T0" fmla="*/ 226 w 296"/>
              <a:gd name="T1" fmla="*/ 0 h 401"/>
              <a:gd name="T2" fmla="*/ 25 w 296"/>
              <a:gd name="T3" fmla="*/ 0 h 401"/>
              <a:gd name="T4" fmla="*/ 0 w 296"/>
              <a:gd name="T5" fmla="*/ 24 h 401"/>
              <a:gd name="T6" fmla="*/ 0 w 296"/>
              <a:gd name="T7" fmla="*/ 376 h 401"/>
              <a:gd name="T8" fmla="*/ 25 w 296"/>
              <a:gd name="T9" fmla="*/ 401 h 401"/>
              <a:gd name="T10" fmla="*/ 272 w 296"/>
              <a:gd name="T11" fmla="*/ 401 h 401"/>
              <a:gd name="T12" fmla="*/ 296 w 296"/>
              <a:gd name="T13" fmla="*/ 376 h 401"/>
              <a:gd name="T14" fmla="*/ 296 w 296"/>
              <a:gd name="T15" fmla="*/ 76 h 401"/>
              <a:gd name="T16" fmla="*/ 226 w 296"/>
              <a:gd name="T17" fmla="*/ 0 h 401"/>
              <a:gd name="T18" fmla="*/ 232 w 296"/>
              <a:gd name="T19" fmla="*/ 37 h 401"/>
              <a:gd name="T20" fmla="*/ 263 w 296"/>
              <a:gd name="T21" fmla="*/ 70 h 401"/>
              <a:gd name="T22" fmla="*/ 232 w 296"/>
              <a:gd name="T23" fmla="*/ 70 h 401"/>
              <a:gd name="T24" fmla="*/ 232 w 296"/>
              <a:gd name="T25" fmla="*/ 37 h 401"/>
              <a:gd name="T26" fmla="*/ 276 w 296"/>
              <a:gd name="T27" fmla="*/ 376 h 401"/>
              <a:gd name="T28" fmla="*/ 272 w 296"/>
              <a:gd name="T29" fmla="*/ 380 h 401"/>
              <a:gd name="T30" fmla="*/ 25 w 296"/>
              <a:gd name="T31" fmla="*/ 380 h 401"/>
              <a:gd name="T32" fmla="*/ 21 w 296"/>
              <a:gd name="T33" fmla="*/ 376 h 401"/>
              <a:gd name="T34" fmla="*/ 21 w 296"/>
              <a:gd name="T35" fmla="*/ 24 h 401"/>
              <a:gd name="T36" fmla="*/ 25 w 296"/>
              <a:gd name="T37" fmla="*/ 21 h 401"/>
              <a:gd name="T38" fmla="*/ 211 w 296"/>
              <a:gd name="T39" fmla="*/ 21 h 401"/>
              <a:gd name="T40" fmla="*/ 211 w 296"/>
              <a:gd name="T41" fmla="*/ 80 h 401"/>
              <a:gd name="T42" fmla="*/ 222 w 296"/>
              <a:gd name="T43" fmla="*/ 91 h 401"/>
              <a:gd name="T44" fmla="*/ 276 w 296"/>
              <a:gd name="T45" fmla="*/ 91 h 401"/>
              <a:gd name="T46" fmla="*/ 276 w 296"/>
              <a:gd name="T47" fmla="*/ 376 h 401"/>
              <a:gd name="T48" fmla="*/ 57 w 296"/>
              <a:gd name="T49" fmla="*/ 110 h 401"/>
              <a:gd name="T50" fmla="*/ 232 w 296"/>
              <a:gd name="T51" fmla="*/ 110 h 401"/>
              <a:gd name="T52" fmla="*/ 240 w 296"/>
              <a:gd name="T53" fmla="*/ 117 h 401"/>
              <a:gd name="T54" fmla="*/ 232 w 296"/>
              <a:gd name="T55" fmla="*/ 125 h 401"/>
              <a:gd name="T56" fmla="*/ 57 w 296"/>
              <a:gd name="T57" fmla="*/ 125 h 401"/>
              <a:gd name="T58" fmla="*/ 49 w 296"/>
              <a:gd name="T59" fmla="*/ 117 h 401"/>
              <a:gd name="T60" fmla="*/ 57 w 296"/>
              <a:gd name="T61" fmla="*/ 110 h 401"/>
              <a:gd name="T62" fmla="*/ 240 w 296"/>
              <a:gd name="T63" fmla="*/ 169 h 401"/>
              <a:gd name="T64" fmla="*/ 232 w 296"/>
              <a:gd name="T65" fmla="*/ 177 h 401"/>
              <a:gd name="T66" fmla="*/ 57 w 296"/>
              <a:gd name="T67" fmla="*/ 177 h 401"/>
              <a:gd name="T68" fmla="*/ 49 w 296"/>
              <a:gd name="T69" fmla="*/ 169 h 401"/>
              <a:gd name="T70" fmla="*/ 57 w 296"/>
              <a:gd name="T71" fmla="*/ 162 h 401"/>
              <a:gd name="T72" fmla="*/ 232 w 296"/>
              <a:gd name="T73" fmla="*/ 162 h 401"/>
              <a:gd name="T74" fmla="*/ 240 w 296"/>
              <a:gd name="T75" fmla="*/ 169 h 401"/>
              <a:gd name="T76" fmla="*/ 240 w 296"/>
              <a:gd name="T77" fmla="*/ 220 h 401"/>
              <a:gd name="T78" fmla="*/ 232 w 296"/>
              <a:gd name="T79" fmla="*/ 227 h 401"/>
              <a:gd name="T80" fmla="*/ 57 w 296"/>
              <a:gd name="T81" fmla="*/ 227 h 401"/>
              <a:gd name="T82" fmla="*/ 49 w 296"/>
              <a:gd name="T83" fmla="*/ 220 h 401"/>
              <a:gd name="T84" fmla="*/ 57 w 296"/>
              <a:gd name="T85" fmla="*/ 212 h 401"/>
              <a:gd name="T86" fmla="*/ 232 w 296"/>
              <a:gd name="T87" fmla="*/ 212 h 401"/>
              <a:gd name="T88" fmla="*/ 240 w 296"/>
              <a:gd name="T89" fmla="*/ 220 h 401"/>
              <a:gd name="T90" fmla="*/ 240 w 296"/>
              <a:gd name="T91" fmla="*/ 271 h 401"/>
              <a:gd name="T92" fmla="*/ 232 w 296"/>
              <a:gd name="T93" fmla="*/ 278 h 401"/>
              <a:gd name="T94" fmla="*/ 57 w 296"/>
              <a:gd name="T95" fmla="*/ 278 h 401"/>
              <a:gd name="T96" fmla="*/ 49 w 296"/>
              <a:gd name="T97" fmla="*/ 271 h 401"/>
              <a:gd name="T98" fmla="*/ 57 w 296"/>
              <a:gd name="T99" fmla="*/ 263 h 401"/>
              <a:gd name="T100" fmla="*/ 232 w 296"/>
              <a:gd name="T101" fmla="*/ 263 h 401"/>
              <a:gd name="T102" fmla="*/ 240 w 296"/>
              <a:gd name="T103" fmla="*/ 27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6" h="401">
                <a:moveTo>
                  <a:pt x="226" y="0"/>
                </a:move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90"/>
                  <a:pt x="11" y="401"/>
                  <a:pt x="25" y="401"/>
                </a:cubicBezTo>
                <a:cubicBezTo>
                  <a:pt x="272" y="401"/>
                  <a:pt x="272" y="401"/>
                  <a:pt x="272" y="401"/>
                </a:cubicBezTo>
                <a:cubicBezTo>
                  <a:pt x="285" y="401"/>
                  <a:pt x="296" y="390"/>
                  <a:pt x="296" y="376"/>
                </a:cubicBezTo>
                <a:cubicBezTo>
                  <a:pt x="296" y="76"/>
                  <a:pt x="296" y="76"/>
                  <a:pt x="296" y="76"/>
                </a:cubicBezTo>
                <a:lnTo>
                  <a:pt x="226" y="0"/>
                </a:lnTo>
                <a:close/>
                <a:moveTo>
                  <a:pt x="232" y="37"/>
                </a:moveTo>
                <a:cubicBezTo>
                  <a:pt x="263" y="70"/>
                  <a:pt x="263" y="70"/>
                  <a:pt x="263" y="70"/>
                </a:cubicBezTo>
                <a:cubicBezTo>
                  <a:pt x="232" y="70"/>
                  <a:pt x="232" y="70"/>
                  <a:pt x="232" y="70"/>
                </a:cubicBezTo>
                <a:lnTo>
                  <a:pt x="232" y="37"/>
                </a:lnTo>
                <a:close/>
                <a:moveTo>
                  <a:pt x="276" y="376"/>
                </a:moveTo>
                <a:cubicBezTo>
                  <a:pt x="276" y="378"/>
                  <a:pt x="274" y="380"/>
                  <a:pt x="272" y="380"/>
                </a:cubicBezTo>
                <a:cubicBezTo>
                  <a:pt x="25" y="380"/>
                  <a:pt x="25" y="380"/>
                  <a:pt x="25" y="380"/>
                </a:cubicBezTo>
                <a:cubicBezTo>
                  <a:pt x="22" y="380"/>
                  <a:pt x="21" y="378"/>
                  <a:pt x="21" y="376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2"/>
                  <a:pt x="22" y="21"/>
                  <a:pt x="25" y="21"/>
                </a:cubicBezTo>
                <a:cubicBezTo>
                  <a:pt x="211" y="21"/>
                  <a:pt x="211" y="21"/>
                  <a:pt x="211" y="21"/>
                </a:cubicBezTo>
                <a:cubicBezTo>
                  <a:pt x="211" y="80"/>
                  <a:pt x="211" y="80"/>
                  <a:pt x="211" y="80"/>
                </a:cubicBezTo>
                <a:cubicBezTo>
                  <a:pt x="211" y="86"/>
                  <a:pt x="216" y="91"/>
                  <a:pt x="222" y="91"/>
                </a:cubicBezTo>
                <a:cubicBezTo>
                  <a:pt x="276" y="91"/>
                  <a:pt x="276" y="91"/>
                  <a:pt x="276" y="91"/>
                </a:cubicBezTo>
                <a:lnTo>
                  <a:pt x="276" y="376"/>
                </a:lnTo>
                <a:close/>
                <a:moveTo>
                  <a:pt x="57" y="110"/>
                </a:moveTo>
                <a:cubicBezTo>
                  <a:pt x="232" y="110"/>
                  <a:pt x="232" y="110"/>
                  <a:pt x="232" y="110"/>
                </a:cubicBezTo>
                <a:cubicBezTo>
                  <a:pt x="237" y="110"/>
                  <a:pt x="240" y="113"/>
                  <a:pt x="240" y="117"/>
                </a:cubicBezTo>
                <a:cubicBezTo>
                  <a:pt x="240" y="122"/>
                  <a:pt x="237" y="125"/>
                  <a:pt x="232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3" y="125"/>
                  <a:pt x="49" y="122"/>
                  <a:pt x="49" y="117"/>
                </a:cubicBezTo>
                <a:cubicBezTo>
                  <a:pt x="49" y="113"/>
                  <a:pt x="53" y="110"/>
                  <a:pt x="57" y="110"/>
                </a:cubicBezTo>
                <a:close/>
                <a:moveTo>
                  <a:pt x="240" y="169"/>
                </a:moveTo>
                <a:cubicBezTo>
                  <a:pt x="240" y="174"/>
                  <a:pt x="237" y="177"/>
                  <a:pt x="232" y="177"/>
                </a:cubicBezTo>
                <a:cubicBezTo>
                  <a:pt x="57" y="177"/>
                  <a:pt x="57" y="177"/>
                  <a:pt x="57" y="177"/>
                </a:cubicBezTo>
                <a:cubicBezTo>
                  <a:pt x="53" y="177"/>
                  <a:pt x="49" y="174"/>
                  <a:pt x="49" y="169"/>
                </a:cubicBezTo>
                <a:cubicBezTo>
                  <a:pt x="49" y="165"/>
                  <a:pt x="53" y="162"/>
                  <a:pt x="57" y="162"/>
                </a:cubicBezTo>
                <a:cubicBezTo>
                  <a:pt x="232" y="162"/>
                  <a:pt x="232" y="162"/>
                  <a:pt x="232" y="162"/>
                </a:cubicBezTo>
                <a:cubicBezTo>
                  <a:pt x="237" y="162"/>
                  <a:pt x="240" y="165"/>
                  <a:pt x="240" y="169"/>
                </a:cubicBezTo>
                <a:close/>
                <a:moveTo>
                  <a:pt x="240" y="220"/>
                </a:moveTo>
                <a:cubicBezTo>
                  <a:pt x="240" y="224"/>
                  <a:pt x="237" y="227"/>
                  <a:pt x="232" y="227"/>
                </a:cubicBezTo>
                <a:cubicBezTo>
                  <a:pt x="57" y="227"/>
                  <a:pt x="57" y="227"/>
                  <a:pt x="57" y="227"/>
                </a:cubicBezTo>
                <a:cubicBezTo>
                  <a:pt x="53" y="227"/>
                  <a:pt x="49" y="224"/>
                  <a:pt x="49" y="220"/>
                </a:cubicBezTo>
                <a:cubicBezTo>
                  <a:pt x="49" y="215"/>
                  <a:pt x="53" y="212"/>
                  <a:pt x="57" y="212"/>
                </a:cubicBezTo>
                <a:cubicBezTo>
                  <a:pt x="232" y="212"/>
                  <a:pt x="232" y="212"/>
                  <a:pt x="232" y="212"/>
                </a:cubicBezTo>
                <a:cubicBezTo>
                  <a:pt x="237" y="212"/>
                  <a:pt x="240" y="215"/>
                  <a:pt x="240" y="220"/>
                </a:cubicBezTo>
                <a:close/>
                <a:moveTo>
                  <a:pt x="240" y="271"/>
                </a:moveTo>
                <a:cubicBezTo>
                  <a:pt x="240" y="275"/>
                  <a:pt x="237" y="278"/>
                  <a:pt x="232" y="278"/>
                </a:cubicBezTo>
                <a:cubicBezTo>
                  <a:pt x="57" y="278"/>
                  <a:pt x="57" y="278"/>
                  <a:pt x="57" y="278"/>
                </a:cubicBezTo>
                <a:cubicBezTo>
                  <a:pt x="53" y="278"/>
                  <a:pt x="49" y="275"/>
                  <a:pt x="49" y="271"/>
                </a:cubicBezTo>
                <a:cubicBezTo>
                  <a:pt x="49" y="266"/>
                  <a:pt x="53" y="263"/>
                  <a:pt x="57" y="263"/>
                </a:cubicBezTo>
                <a:cubicBezTo>
                  <a:pt x="232" y="263"/>
                  <a:pt x="232" y="263"/>
                  <a:pt x="232" y="263"/>
                </a:cubicBezTo>
                <a:cubicBezTo>
                  <a:pt x="237" y="263"/>
                  <a:pt x="240" y="266"/>
                  <a:pt x="240" y="27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252">
            <a:extLst>
              <a:ext uri="{FF2B5EF4-FFF2-40B4-BE49-F238E27FC236}">
                <a16:creationId xmlns:a16="http://schemas.microsoft.com/office/drawing/2014/main" id="{2A492F41-4720-4415-9F24-3987AFB57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69" y="1538306"/>
            <a:ext cx="6040156" cy="44940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BF0279-B865-420C-87FD-C01403BEA562}"/>
              </a:ext>
            </a:extLst>
          </p:cNvPr>
          <p:cNvSpPr/>
          <p:nvPr/>
        </p:nvSpPr>
        <p:spPr>
          <a:xfrm>
            <a:off x="3396724" y="3380706"/>
            <a:ext cx="5665708" cy="248070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33CC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4F166E-2E94-41C3-9DCE-53BA6E685615}"/>
              </a:ext>
            </a:extLst>
          </p:cNvPr>
          <p:cNvSpPr/>
          <p:nvPr/>
        </p:nvSpPr>
        <p:spPr>
          <a:xfrm>
            <a:off x="3397026" y="1857735"/>
            <a:ext cx="5665708" cy="129784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mpd="sng">
            <a:solidFill>
              <a:srgbClr val="19A2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D562B9-4F38-444D-95DD-33F488A3A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12" y="4315430"/>
            <a:ext cx="1419225" cy="1714500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8D05E032-1CDA-4FD4-861D-4F2993E84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12" y="1567527"/>
            <a:ext cx="1419225" cy="2724150"/>
          </a:xfrm>
          <a:prstGeom prst="rect">
            <a:avLst/>
          </a:prstGeom>
        </p:spPr>
      </p:pic>
      <p:sp>
        <p:nvSpPr>
          <p:cNvPr id="156" name="모서리가 둥근 직사각형 315">
            <a:extLst>
              <a:ext uri="{FF2B5EF4-FFF2-40B4-BE49-F238E27FC236}">
                <a16:creationId xmlns:a16="http://schemas.microsoft.com/office/drawing/2014/main" id="{2B8EC6F2-BB97-4A3A-A3A9-1B190B0B34CC}"/>
              </a:ext>
            </a:extLst>
          </p:cNvPr>
          <p:cNvSpPr/>
          <p:nvPr/>
        </p:nvSpPr>
        <p:spPr bwMode="auto">
          <a:xfrm>
            <a:off x="1356048" y="1616053"/>
            <a:ext cx="1623472" cy="4702809"/>
          </a:xfrm>
          <a:prstGeom prst="roundRect">
            <a:avLst>
              <a:gd name="adj" fmla="val 3840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 w="2857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6" name="object 119">
            <a:extLst>
              <a:ext uri="{FF2B5EF4-FFF2-40B4-BE49-F238E27FC236}">
                <a16:creationId xmlns:a16="http://schemas.microsoft.com/office/drawing/2014/main" id="{ADDAAA0E-1631-44D5-B929-F8C55C4DF1FB}"/>
              </a:ext>
            </a:extLst>
          </p:cNvPr>
          <p:cNvSpPr/>
          <p:nvPr/>
        </p:nvSpPr>
        <p:spPr>
          <a:xfrm>
            <a:off x="1444981" y="1745878"/>
            <a:ext cx="1455195" cy="2860501"/>
          </a:xfrm>
          <a:prstGeom prst="roundRect">
            <a:avLst/>
          </a:prstGeom>
          <a:solidFill>
            <a:schemeClr val="tx1">
              <a:alpha val="20000"/>
            </a:schemeClr>
          </a:solidFill>
          <a:ln w="19050">
            <a:solidFill>
              <a:srgbClr val="4E71E2"/>
            </a:solidFill>
            <a:prstDash val="sysDot"/>
          </a:ln>
        </p:spPr>
        <p:txBody>
          <a:bodyPr lIns="0" tIns="0" rIns="0" bIns="0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7" name="object 119">
            <a:extLst>
              <a:ext uri="{FF2B5EF4-FFF2-40B4-BE49-F238E27FC236}">
                <a16:creationId xmlns:a16="http://schemas.microsoft.com/office/drawing/2014/main" id="{884B529E-AE8B-4E75-96F8-0CF2DA86A0F7}"/>
              </a:ext>
            </a:extLst>
          </p:cNvPr>
          <p:cNvSpPr/>
          <p:nvPr/>
        </p:nvSpPr>
        <p:spPr>
          <a:xfrm>
            <a:off x="1449253" y="4726793"/>
            <a:ext cx="1448225" cy="1475776"/>
          </a:xfrm>
          <a:prstGeom prst="roundRect">
            <a:avLst/>
          </a:prstGeom>
          <a:solidFill>
            <a:schemeClr val="tx1">
              <a:alpha val="20000"/>
            </a:schemeClr>
          </a:solidFill>
          <a:ln w="19050">
            <a:solidFill>
              <a:srgbClr val="7030A0"/>
            </a:solidFill>
            <a:prstDash val="sysDot"/>
          </a:ln>
        </p:spPr>
        <p:txBody>
          <a:bodyPr lIns="0" tIns="0" rIns="0" bIns="0"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E368F04-CBB0-4C99-8DF5-4B79B88BB67E}"/>
              </a:ext>
            </a:extLst>
          </p:cNvPr>
          <p:cNvGrpSpPr/>
          <p:nvPr/>
        </p:nvGrpSpPr>
        <p:grpSpPr>
          <a:xfrm>
            <a:off x="1062773" y="1669374"/>
            <a:ext cx="273486" cy="4598915"/>
            <a:chOff x="709433" y="1086539"/>
            <a:chExt cx="252000" cy="5093297"/>
          </a:xfrm>
        </p:grpSpPr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F89F2297-9093-4A9B-A7F4-45AB1F88AF4E}"/>
                </a:ext>
              </a:extLst>
            </p:cNvPr>
            <p:cNvSpPr txBox="1">
              <a:spLocks noChangeArrowheads="1"/>
            </p:cNvSpPr>
            <p:nvPr/>
          </p:nvSpPr>
          <p:spPr>
            <a:xfrm rot="16200000">
              <a:off x="-10567" y="3549789"/>
              <a:ext cx="169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marL="179388"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1pPr>
              <a:lvl2pPr marL="742950" indent="-285750"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2pPr>
              <a:lvl3pPr marL="1143000" indent="-228600"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3pPr>
              <a:lvl4pPr marL="1600200" indent="-228600"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4pPr>
              <a:lvl5pPr marL="2057400" indent="-228600" eaLnBrk="0" hangingPunct="0"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rgbClr val="000000"/>
                  </a:solidFill>
                  <a:latin typeface="Arial"/>
                  <a:ea typeface="돋움"/>
                </a:defRPr>
              </a:lvl9pPr>
            </a:lstStyle>
            <a:p>
              <a:pPr algn="ctr" eaLnBrk="1" hangingPunct="1">
                <a:lnSpc>
                  <a:spcPts val="1550"/>
                </a:lnSpc>
                <a:spcBef>
                  <a:spcPts val="75"/>
                </a:spcBef>
                <a:defRPr/>
              </a:pPr>
              <a:r>
                <a:rPr lang="ko-KR" altLang="ko-KR" sz="1100" b="1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Semi-structured</a:t>
              </a:r>
              <a:endParaRPr lang="ko-KR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endParaRPr>
            </a:p>
          </p:txBody>
        </p:sp>
        <p:sp>
          <p:nvSpPr>
            <p:cNvPr id="72" name="object 67">
              <a:extLst>
                <a:ext uri="{FF2B5EF4-FFF2-40B4-BE49-F238E27FC236}">
                  <a16:creationId xmlns:a16="http://schemas.microsoft.com/office/drawing/2014/main" id="{B60DB95E-F9F6-44F2-95AD-DD9957C836B2}"/>
                </a:ext>
              </a:extLst>
            </p:cNvPr>
            <p:cNvSpPr txBox="1"/>
            <p:nvPr/>
          </p:nvSpPr>
          <p:spPr>
            <a:xfrm rot="16200000">
              <a:off x="-10567" y="5207836"/>
              <a:ext cx="1692000" cy="2520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2700" algn="ctr">
                <a:lnSpc>
                  <a:spcPts val="1550"/>
                </a:lnSpc>
                <a:spcBef>
                  <a:spcPts val="77"/>
                </a:spcBef>
                <a:defRPr/>
              </a:pPr>
              <a:r>
                <a:rPr sz="1100" b="1" spc="-39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S</a:t>
              </a:r>
              <a:r>
                <a:rPr sz="11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tructu</a:t>
              </a:r>
              <a:r>
                <a:rPr sz="1100" b="1" spc="-14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r</a:t>
              </a:r>
              <a:r>
                <a:rPr sz="11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ed</a:t>
              </a:r>
              <a:endParaRPr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endParaRPr>
            </a:p>
          </p:txBody>
        </p:sp>
        <p:sp>
          <p:nvSpPr>
            <p:cNvPr id="73" name="object 66">
              <a:extLst>
                <a:ext uri="{FF2B5EF4-FFF2-40B4-BE49-F238E27FC236}">
                  <a16:creationId xmlns:a16="http://schemas.microsoft.com/office/drawing/2014/main" id="{D2A7B44D-5150-49C6-B41B-966B454E8040}"/>
                </a:ext>
              </a:extLst>
            </p:cNvPr>
            <p:cNvSpPr txBox="1"/>
            <p:nvPr/>
          </p:nvSpPr>
          <p:spPr>
            <a:xfrm rot="16200000">
              <a:off x="-10567" y="1806539"/>
              <a:ext cx="1692000" cy="2520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2700" algn="ctr">
                <a:lnSpc>
                  <a:spcPts val="1550"/>
                </a:lnSpc>
                <a:spcBef>
                  <a:spcPts val="77"/>
                </a:spcBef>
                <a:defRPr/>
              </a:pPr>
              <a:r>
                <a:rPr sz="1100" b="1" spc="4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U</a:t>
              </a:r>
              <a:r>
                <a:rPr sz="11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nstr</a:t>
              </a:r>
              <a:r>
                <a:rPr sz="1100" b="1" spc="-4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u</a:t>
              </a:r>
              <a:r>
                <a:rPr sz="11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ctu</a:t>
              </a:r>
              <a:r>
                <a:rPr sz="1100" b="1" spc="-14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r</a:t>
              </a:r>
              <a:r>
                <a:rPr sz="11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/>
                </a:rPr>
                <a:t>ed</a:t>
              </a:r>
              <a:endParaRPr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/>
              </a:endParaRPr>
            </a:p>
          </p:txBody>
        </p:sp>
      </p:grpSp>
      <p:sp>
        <p:nvSpPr>
          <p:cNvPr id="60" name="object 4">
            <a:extLst>
              <a:ext uri="{FF2B5EF4-FFF2-40B4-BE49-F238E27FC236}">
                <a16:creationId xmlns:a16="http://schemas.microsoft.com/office/drawing/2014/main" id="{79ED3B70-DAEE-4403-9710-DBFA1A8C787E}"/>
              </a:ext>
            </a:extLst>
          </p:cNvPr>
          <p:cNvSpPr txBox="1">
            <a:spLocks noChangeArrowheads="1"/>
          </p:cNvSpPr>
          <p:nvPr/>
        </p:nvSpPr>
        <p:spPr>
          <a:xfrm>
            <a:off x="1679053" y="5389572"/>
            <a:ext cx="992975" cy="1869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Arial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Arial"/>
                <a:ea typeface="돋움"/>
              </a:defRPr>
            </a:lvl9pPr>
          </a:lstStyle>
          <a:p>
            <a:pPr algn="ctr" eaLnBrk="1" hangingPunct="1">
              <a:spcBef>
                <a:spcPts val="2000"/>
              </a:spcBef>
              <a:defRPr/>
            </a:pPr>
            <a:r>
              <a:rPr lang="ko-KR" altLang="ko-KR" sz="1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/>
              </a:rPr>
              <a:t>DBMS (OLTP)</a:t>
            </a:r>
            <a:endParaRPr lang="ko-KR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E60119-FF0C-4A94-B7FB-92299FE8C72C}"/>
              </a:ext>
            </a:extLst>
          </p:cNvPr>
          <p:cNvGrpSpPr/>
          <p:nvPr/>
        </p:nvGrpSpPr>
        <p:grpSpPr>
          <a:xfrm>
            <a:off x="9615756" y="1729931"/>
            <a:ext cx="1183337" cy="593238"/>
            <a:chOff x="10029783" y="1750841"/>
            <a:chExt cx="1183337" cy="59323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7D8CB30-B52A-406F-9BD2-BCC5F4C7EA1E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262260" y="1750841"/>
              <a:ext cx="703250" cy="38368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F7A05B-E3DD-409E-AC11-179AFA81FC99}"/>
                </a:ext>
              </a:extLst>
            </p:cNvPr>
            <p:cNvSpPr txBox="1"/>
            <p:nvPr/>
          </p:nvSpPr>
          <p:spPr>
            <a:xfrm>
              <a:off x="10029783" y="2128635"/>
              <a:ext cx="1183337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Real time Monitoring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E7B6BF-67CF-4215-BA73-3140BACE992A}"/>
              </a:ext>
            </a:extLst>
          </p:cNvPr>
          <p:cNvGrpSpPr/>
          <p:nvPr/>
        </p:nvGrpSpPr>
        <p:grpSpPr>
          <a:xfrm>
            <a:off x="9685487" y="2349186"/>
            <a:ext cx="1043875" cy="606060"/>
            <a:chOff x="10079251" y="2426851"/>
            <a:chExt cx="1043875" cy="60606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1807666-6445-437D-9215-1903A51EB64A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2260" y="2426851"/>
              <a:ext cx="703250" cy="3836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915B40-79B8-4F73-AABC-57BFB0E8ED6D}"/>
                </a:ext>
              </a:extLst>
            </p:cNvPr>
            <p:cNvSpPr txBox="1"/>
            <p:nvPr/>
          </p:nvSpPr>
          <p:spPr>
            <a:xfrm>
              <a:off x="10079251" y="2817467"/>
              <a:ext cx="1043875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Visualization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B948B2-CCF9-4473-9639-F413D7440FD9}"/>
              </a:ext>
            </a:extLst>
          </p:cNvPr>
          <p:cNvGrpSpPr/>
          <p:nvPr/>
        </p:nvGrpSpPr>
        <p:grpSpPr>
          <a:xfrm>
            <a:off x="9821893" y="2978082"/>
            <a:ext cx="771062" cy="600639"/>
            <a:chOff x="10194448" y="2988968"/>
            <a:chExt cx="771062" cy="60063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8C8D532-ACB8-4728-887E-610FD08925A4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262260" y="2988968"/>
              <a:ext cx="703250" cy="38368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48988B-D4A9-47C0-A4FD-3A84E8282B04}"/>
                </a:ext>
              </a:extLst>
            </p:cNvPr>
            <p:cNvSpPr txBox="1"/>
            <p:nvPr/>
          </p:nvSpPr>
          <p:spPr>
            <a:xfrm>
              <a:off x="10194448" y="3374163"/>
              <a:ext cx="755335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Mining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7DE8B9-218A-4B17-88CA-13C871E575FE}"/>
              </a:ext>
            </a:extLst>
          </p:cNvPr>
          <p:cNvGrpSpPr/>
          <p:nvPr/>
        </p:nvGrpSpPr>
        <p:grpSpPr>
          <a:xfrm>
            <a:off x="9782468" y="3605747"/>
            <a:ext cx="849913" cy="582844"/>
            <a:chOff x="10203080" y="3624797"/>
            <a:chExt cx="849913" cy="582844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B7635D0C-3C05-462C-BF56-3DDFE8CA843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0262260" y="3624797"/>
              <a:ext cx="703250" cy="38368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DFFCD6-3796-41C6-9BD4-5AF508E526F5}"/>
                </a:ext>
              </a:extLst>
            </p:cNvPr>
            <p:cNvSpPr txBox="1"/>
            <p:nvPr/>
          </p:nvSpPr>
          <p:spPr>
            <a:xfrm>
              <a:off x="10203080" y="3992197"/>
              <a:ext cx="84991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OLAP analysis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9AEEF7-01AA-4CF6-83EE-1E3ADD74F18D}"/>
              </a:ext>
            </a:extLst>
          </p:cNvPr>
          <p:cNvGrpSpPr/>
          <p:nvPr/>
        </p:nvGrpSpPr>
        <p:grpSpPr>
          <a:xfrm>
            <a:off x="9585299" y="4447682"/>
            <a:ext cx="1244251" cy="736181"/>
            <a:chOff x="10003563" y="4447682"/>
            <a:chExt cx="1244251" cy="736181"/>
          </a:xfrm>
        </p:grpSpPr>
        <p:pic>
          <p:nvPicPr>
            <p:cNvPr id="44" name="Picture 19">
              <a:extLst>
                <a:ext uri="{FF2B5EF4-FFF2-40B4-BE49-F238E27FC236}">
                  <a16:creationId xmlns:a16="http://schemas.microsoft.com/office/drawing/2014/main" id="{1D87D853-F57B-47B9-AE06-229ABCA88644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10240352" y="4447682"/>
              <a:ext cx="703250" cy="38368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CA7CB7-1E0B-4D74-98DD-C4C4B3CE8234}"/>
                </a:ext>
              </a:extLst>
            </p:cNvPr>
            <p:cNvSpPr txBox="1"/>
            <p:nvPr/>
          </p:nvSpPr>
          <p:spPr>
            <a:xfrm>
              <a:off x="10003563" y="4845309"/>
              <a:ext cx="124425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OLAP analysis 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(Unstructured Report)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E8F930-0BEF-480D-A93D-E8EE43D1C98C}"/>
              </a:ext>
            </a:extLst>
          </p:cNvPr>
          <p:cNvGrpSpPr/>
          <p:nvPr/>
        </p:nvGrpSpPr>
        <p:grpSpPr>
          <a:xfrm>
            <a:off x="9647014" y="5213692"/>
            <a:ext cx="1120821" cy="698461"/>
            <a:chOff x="10061012" y="5194642"/>
            <a:chExt cx="1120821" cy="698461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A2BF5C71-C739-4F0D-B926-96D3325DDE2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0240352" y="5194642"/>
              <a:ext cx="703250" cy="38368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8359C3-022E-4D35-AF85-1F2D5CA71152}"/>
                </a:ext>
              </a:extLst>
            </p:cNvPr>
            <p:cNvSpPr txBox="1"/>
            <p:nvPr/>
          </p:nvSpPr>
          <p:spPr>
            <a:xfrm>
              <a:off x="10061012" y="5554549"/>
              <a:ext cx="112082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OLAP analysis 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(structured Report)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5F5666D-54FA-4B1E-AEB5-22F108CDD728}"/>
              </a:ext>
            </a:extLst>
          </p:cNvPr>
          <p:cNvSpPr/>
          <p:nvPr/>
        </p:nvSpPr>
        <p:spPr>
          <a:xfrm>
            <a:off x="3547818" y="5249726"/>
            <a:ext cx="1058523" cy="144060"/>
          </a:xfrm>
          <a:prstGeom prst="roundRect">
            <a:avLst/>
          </a:prstGeom>
          <a:solidFill>
            <a:srgbClr val="3F9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3F61635-A655-49B5-AC67-63BD55408087}"/>
              </a:ext>
            </a:extLst>
          </p:cNvPr>
          <p:cNvSpPr/>
          <p:nvPr/>
        </p:nvSpPr>
        <p:spPr>
          <a:xfrm>
            <a:off x="4641148" y="5249726"/>
            <a:ext cx="1058523" cy="144060"/>
          </a:xfrm>
          <a:prstGeom prst="roundRect">
            <a:avLst/>
          </a:prstGeom>
          <a:solidFill>
            <a:srgbClr val="3F9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3F4A79-82F3-47B4-A5C2-F87B92E0A55C}"/>
              </a:ext>
            </a:extLst>
          </p:cNvPr>
          <p:cNvSpPr/>
          <p:nvPr/>
        </p:nvSpPr>
        <p:spPr>
          <a:xfrm>
            <a:off x="6827810" y="5249726"/>
            <a:ext cx="1058523" cy="144060"/>
          </a:xfrm>
          <a:prstGeom prst="roundRect">
            <a:avLst/>
          </a:prstGeom>
          <a:solidFill>
            <a:srgbClr val="3F9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0B7E514-889E-48A4-9543-E0ACDD14B218}"/>
              </a:ext>
            </a:extLst>
          </p:cNvPr>
          <p:cNvSpPr/>
          <p:nvPr/>
        </p:nvSpPr>
        <p:spPr>
          <a:xfrm>
            <a:off x="5734479" y="5249726"/>
            <a:ext cx="1058523" cy="144060"/>
          </a:xfrm>
          <a:prstGeom prst="roundRect">
            <a:avLst/>
          </a:prstGeom>
          <a:solidFill>
            <a:srgbClr val="3F9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8DDFE51-45BA-49AF-BB21-D972A4F906CE}"/>
              </a:ext>
            </a:extLst>
          </p:cNvPr>
          <p:cNvSpPr/>
          <p:nvPr/>
        </p:nvSpPr>
        <p:spPr>
          <a:xfrm>
            <a:off x="7921143" y="5249726"/>
            <a:ext cx="1058523" cy="144060"/>
          </a:xfrm>
          <a:prstGeom prst="roundRect">
            <a:avLst/>
          </a:prstGeom>
          <a:solidFill>
            <a:srgbClr val="3F9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 모니터링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4276286-08D2-4988-AE59-FFA00FD17AA9}"/>
              </a:ext>
            </a:extLst>
          </p:cNvPr>
          <p:cNvSpPr/>
          <p:nvPr/>
        </p:nvSpPr>
        <p:spPr>
          <a:xfrm>
            <a:off x="3530122" y="5435157"/>
            <a:ext cx="5449545" cy="303337"/>
          </a:xfrm>
          <a:prstGeom prst="roundRect">
            <a:avLst/>
          </a:prstGeom>
          <a:solidFill>
            <a:srgbClr val="235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Mammoth Data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(Scale Out, In-memory Base,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분산처리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Auto scanning)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63">
            <a:extLst>
              <a:ext uri="{FF2B5EF4-FFF2-40B4-BE49-F238E27FC236}">
                <a16:creationId xmlns:a16="http://schemas.microsoft.com/office/drawing/2014/main" id="{F6334967-BFDA-4BB0-936F-E3F15FB434C4}"/>
              </a:ext>
            </a:extLst>
          </p:cNvPr>
          <p:cNvSpPr txBox="1"/>
          <p:nvPr/>
        </p:nvSpPr>
        <p:spPr>
          <a:xfrm>
            <a:off x="8077161" y="3624377"/>
            <a:ext cx="1062278" cy="26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100" b="1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085069" y="3177177"/>
            <a:ext cx="2202645" cy="381000"/>
            <a:chOff x="5503071" y="3177177"/>
            <a:chExt cx="2202645" cy="381000"/>
          </a:xfrm>
        </p:grpSpPr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CAAAC9B6-1977-4E08-89A4-FE896AABC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071" y="3177177"/>
              <a:ext cx="2202645" cy="381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574A86-49AC-4430-86C1-B873B45207B2}"/>
                </a:ext>
              </a:extLst>
            </p:cNvPr>
            <p:cNvSpPr txBox="1"/>
            <p:nvPr/>
          </p:nvSpPr>
          <p:spPr>
            <a:xfrm>
              <a:off x="5672297" y="3229077"/>
              <a:ext cx="186621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Mammoth Data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플랫폼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8C87CD68-AADE-4379-ACF8-4E60B73F193E}"/>
              </a:ext>
            </a:extLst>
          </p:cNvPr>
          <p:cNvSpPr/>
          <p:nvPr/>
        </p:nvSpPr>
        <p:spPr>
          <a:xfrm rot="10800000">
            <a:off x="4647797" y="2490192"/>
            <a:ext cx="984299" cy="575738"/>
          </a:xfrm>
          <a:prstGeom prst="round2SameRect">
            <a:avLst/>
          </a:prstGeom>
          <a:noFill/>
          <a:ln w="9525" cap="flat" cmpd="sng" algn="ctr">
            <a:solidFill>
              <a:srgbClr val="19A2FF"/>
            </a:solidFill>
            <a:prstDash val="solid"/>
          </a:ln>
        </p:spPr>
        <p:txBody>
          <a:bodyPr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7FD3AA4D-B54D-43FC-A1BD-0C665D2CEF7E}"/>
              </a:ext>
            </a:extLst>
          </p:cNvPr>
          <p:cNvSpPr/>
          <p:nvPr/>
        </p:nvSpPr>
        <p:spPr>
          <a:xfrm rot="10800000">
            <a:off x="5729317" y="2493095"/>
            <a:ext cx="992363" cy="571172"/>
          </a:xfrm>
          <a:prstGeom prst="round2SameRect">
            <a:avLst/>
          </a:prstGeom>
          <a:noFill/>
          <a:ln w="9525" cap="flat" cmpd="sng" algn="ctr">
            <a:solidFill>
              <a:srgbClr val="19A2FF"/>
            </a:solidFill>
            <a:prstDash val="solid"/>
          </a:ln>
        </p:spPr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9BC35E15-3807-4E26-A473-00B9AE099812}"/>
              </a:ext>
            </a:extLst>
          </p:cNvPr>
          <p:cNvSpPr/>
          <p:nvPr/>
        </p:nvSpPr>
        <p:spPr>
          <a:xfrm rot="10800000">
            <a:off x="6824219" y="2494757"/>
            <a:ext cx="991202" cy="571172"/>
          </a:xfrm>
          <a:prstGeom prst="round2SameRect">
            <a:avLst/>
          </a:prstGeom>
          <a:noFill/>
          <a:ln w="9525" cap="flat" cmpd="sng" algn="ctr">
            <a:solidFill>
              <a:srgbClr val="19A2FF"/>
            </a:solidFill>
            <a:prstDash val="solid"/>
          </a:ln>
        </p:spPr>
        <p:txBody>
          <a:bodyPr anchor="ctr"/>
          <a:lstStyle/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66372EF1-A1C9-4A45-8CF7-9A9AC86772DD}"/>
              </a:ext>
            </a:extLst>
          </p:cNvPr>
          <p:cNvSpPr/>
          <p:nvPr/>
        </p:nvSpPr>
        <p:spPr>
          <a:xfrm rot="10800000">
            <a:off x="7922569" y="2494757"/>
            <a:ext cx="992363" cy="571172"/>
          </a:xfrm>
          <a:prstGeom prst="round2SameRect">
            <a:avLst/>
          </a:prstGeom>
          <a:noFill/>
          <a:ln w="9525" cap="flat" cmpd="sng" algn="ctr">
            <a:solidFill>
              <a:srgbClr val="19A2FF"/>
            </a:solidFill>
            <a:prstDash val="solid"/>
          </a:ln>
        </p:spPr>
        <p:txBody>
          <a:bodyPr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</p:txBody>
      </p:sp>
      <p:sp>
        <p:nvSpPr>
          <p:cNvPr id="39" name="사각형: 둥근 위쪽 모서리 38">
            <a:extLst>
              <a:ext uri="{FF2B5EF4-FFF2-40B4-BE49-F238E27FC236}">
                <a16:creationId xmlns:a16="http://schemas.microsoft.com/office/drawing/2014/main" id="{719EB3F6-625C-4992-AED5-92FA765AF41D}"/>
              </a:ext>
            </a:extLst>
          </p:cNvPr>
          <p:cNvSpPr/>
          <p:nvPr/>
        </p:nvSpPr>
        <p:spPr>
          <a:xfrm rot="10800000">
            <a:off x="3552722" y="2492782"/>
            <a:ext cx="998673" cy="575738"/>
          </a:xfrm>
          <a:prstGeom prst="round2SameRect">
            <a:avLst/>
          </a:prstGeom>
          <a:noFill/>
          <a:ln w="9525">
            <a:solidFill>
              <a:srgbClr val="19A2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바탕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85069" y="1666064"/>
            <a:ext cx="2202646" cy="381000"/>
            <a:chOff x="5085069" y="1666064"/>
            <a:chExt cx="2202646" cy="381000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E9208B96-3DB6-4974-9563-8990F292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069" y="1666064"/>
              <a:ext cx="2202646" cy="381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EE9839-2BCF-4ABE-8EEC-84A90E98A353}"/>
                </a:ext>
              </a:extLst>
            </p:cNvPr>
            <p:cNvSpPr txBox="1"/>
            <p:nvPr/>
          </p:nvSpPr>
          <p:spPr>
            <a:xfrm>
              <a:off x="5212343" y="1711729"/>
              <a:ext cx="19246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Mammoth Data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Module </a:t>
              </a:r>
              <a:endPara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0347FD6-552F-4C36-99C1-1EFBCE33680C}"/>
              </a:ext>
            </a:extLst>
          </p:cNvPr>
          <p:cNvGrpSpPr/>
          <p:nvPr/>
        </p:nvGrpSpPr>
        <p:grpSpPr>
          <a:xfrm>
            <a:off x="3547819" y="4928473"/>
            <a:ext cx="5431849" cy="296937"/>
            <a:chOff x="4007176" y="4873500"/>
            <a:chExt cx="5382199" cy="255908"/>
          </a:xfrm>
          <a:solidFill>
            <a:srgbClr val="33CC33"/>
          </a:solidFill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0DD3F99-F8D1-4334-A893-20442D7CD0A7}"/>
                </a:ext>
              </a:extLst>
            </p:cNvPr>
            <p:cNvSpPr/>
            <p:nvPr/>
          </p:nvSpPr>
          <p:spPr>
            <a:xfrm>
              <a:off x="4007176" y="5011080"/>
              <a:ext cx="1768872" cy="1163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X86 </a:t>
              </a:r>
              <a:r>
                <a:rPr lang="ko-KR" altLang="en-US" sz="7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서버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AF0DE5-1C7E-41A5-9677-5D36AB19F518}"/>
                </a:ext>
              </a:extLst>
            </p:cNvPr>
            <p:cNvSpPr/>
            <p:nvPr/>
          </p:nvSpPr>
          <p:spPr>
            <a:xfrm>
              <a:off x="5813839" y="5012678"/>
              <a:ext cx="1768872" cy="1163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네트워크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1F98016-FCF2-4D36-BCC9-B595155D883A}"/>
                </a:ext>
              </a:extLst>
            </p:cNvPr>
            <p:cNvSpPr/>
            <p:nvPr/>
          </p:nvSpPr>
          <p:spPr>
            <a:xfrm>
              <a:off x="7620502" y="5013028"/>
              <a:ext cx="1768872" cy="1163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스토리지 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ABE4D5-2001-4858-8918-9344A0EB30C4}"/>
                </a:ext>
              </a:extLst>
            </p:cNvPr>
            <p:cNvSpPr/>
            <p:nvPr/>
          </p:nvSpPr>
          <p:spPr>
            <a:xfrm>
              <a:off x="4007176" y="4873500"/>
              <a:ext cx="5382199" cy="1163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가상화</a:t>
              </a:r>
            </a:p>
          </p:txBody>
        </p:sp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F6426AF-E399-4BC3-86CD-E11F567294AD}"/>
              </a:ext>
            </a:extLst>
          </p:cNvPr>
          <p:cNvSpPr/>
          <p:nvPr/>
        </p:nvSpPr>
        <p:spPr>
          <a:xfrm>
            <a:off x="3547821" y="3786611"/>
            <a:ext cx="353325" cy="799850"/>
          </a:xfrm>
          <a:prstGeom prst="roundRect">
            <a:avLst/>
          </a:prstGeom>
          <a:solidFill>
            <a:srgbClr val="21B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  <a:p>
            <a:pPr algn="ctr">
              <a:defRPr/>
            </a:pP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9FFFCCA-F005-4A36-9187-6A1C4602C335}"/>
              </a:ext>
            </a:extLst>
          </p:cNvPr>
          <p:cNvGrpSpPr/>
          <p:nvPr/>
        </p:nvGrpSpPr>
        <p:grpSpPr>
          <a:xfrm>
            <a:off x="3549866" y="3624937"/>
            <a:ext cx="4711638" cy="115045"/>
            <a:chOff x="3988016" y="3720922"/>
            <a:chExt cx="4711638" cy="115045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67A28D69-04A2-462B-8364-C78CE397ECFB}"/>
                </a:ext>
              </a:extLst>
            </p:cNvPr>
            <p:cNvSpPr/>
            <p:nvPr/>
          </p:nvSpPr>
          <p:spPr>
            <a:xfrm>
              <a:off x="3988016" y="3720922"/>
              <a:ext cx="1111014" cy="115045"/>
            </a:xfrm>
            <a:prstGeom prst="roundRect">
              <a:avLst/>
            </a:prstGeom>
            <a:solidFill>
              <a:srgbClr val="228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Java</a:t>
              </a:r>
              <a:endPara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A482CEF5-CBBE-4051-B8CF-FAE21F7BCEF5}"/>
                </a:ext>
              </a:extLst>
            </p:cNvPr>
            <p:cNvSpPr/>
            <p:nvPr/>
          </p:nvSpPr>
          <p:spPr>
            <a:xfrm>
              <a:off x="6396450" y="3720922"/>
              <a:ext cx="1111014" cy="115045"/>
            </a:xfrm>
            <a:prstGeom prst="roundRect">
              <a:avLst/>
            </a:prstGeom>
            <a:solidFill>
              <a:srgbClr val="228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Python</a:t>
              </a:r>
              <a:endPara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C50BB920-1721-430B-96D7-C5BE3F71EBD4}"/>
                </a:ext>
              </a:extLst>
            </p:cNvPr>
            <p:cNvSpPr/>
            <p:nvPr/>
          </p:nvSpPr>
          <p:spPr>
            <a:xfrm>
              <a:off x="5192233" y="3720922"/>
              <a:ext cx="1111014" cy="115045"/>
            </a:xfrm>
            <a:prstGeom prst="roundRect">
              <a:avLst/>
            </a:prstGeom>
            <a:solidFill>
              <a:srgbClr val="228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Scala</a:t>
              </a:r>
              <a:endPara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B5936AC0-B90B-48A2-9D14-3B331C14329F}"/>
                </a:ext>
              </a:extLst>
            </p:cNvPr>
            <p:cNvSpPr/>
            <p:nvPr/>
          </p:nvSpPr>
          <p:spPr>
            <a:xfrm>
              <a:off x="7581615" y="3720922"/>
              <a:ext cx="1118039" cy="115045"/>
            </a:xfrm>
            <a:prstGeom prst="roundRect">
              <a:avLst/>
            </a:prstGeom>
            <a:solidFill>
              <a:srgbClr val="228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R</a:t>
              </a:r>
              <a:endPara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79E8105-ED17-4B6D-BD60-6CF2194BF9A9}"/>
              </a:ext>
            </a:extLst>
          </p:cNvPr>
          <p:cNvGrpSpPr/>
          <p:nvPr/>
        </p:nvGrpSpPr>
        <p:grpSpPr>
          <a:xfrm>
            <a:off x="3956243" y="3791925"/>
            <a:ext cx="3079685" cy="782032"/>
            <a:chOff x="3188401" y="4557526"/>
            <a:chExt cx="3960455" cy="855490"/>
          </a:xfrm>
          <a:solidFill>
            <a:srgbClr val="64DB29"/>
          </a:solidFill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24134BC1-E297-4651-8B70-C02202B48D40}"/>
                </a:ext>
              </a:extLst>
            </p:cNvPr>
            <p:cNvSpPr/>
            <p:nvPr/>
          </p:nvSpPr>
          <p:spPr>
            <a:xfrm>
              <a:off x="3188402" y="4729191"/>
              <a:ext cx="720460" cy="3092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7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실시간</a:t>
              </a:r>
              <a:endParaRPr kumimoji="0" lang="en-US" altLang="ko-KR" sz="7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700" b="0" i="0" u="none" strike="noStrike" kern="1200" cap="none" spc="0" normalizeH="0" baseline="0" dirty="0"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처리엔진 </a:t>
              </a: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EC83B50-6D7A-427E-96A8-B745FFEFF03F}"/>
                </a:ext>
              </a:extLst>
            </p:cNvPr>
            <p:cNvSpPr/>
            <p:nvPr/>
          </p:nvSpPr>
          <p:spPr>
            <a:xfrm>
              <a:off x="3996301" y="4729191"/>
              <a:ext cx="720460" cy="3092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700" b="0" i="0" u="none" strike="noStrike" kern="1200" cap="none" spc="0" normalizeH="0" baseline="0" dirty="0"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SQL</a:t>
              </a:r>
            </a:p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7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Connect</a:t>
              </a:r>
              <a:endParaRPr kumimoji="0" lang="en-US" altLang="ko-KR" sz="70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4B9D9639-BF7E-4E59-8894-3AEC90DFABC3}"/>
                </a:ext>
              </a:extLst>
            </p:cNvPr>
            <p:cNvSpPr/>
            <p:nvPr/>
          </p:nvSpPr>
          <p:spPr>
            <a:xfrm>
              <a:off x="6419998" y="4729191"/>
              <a:ext cx="720460" cy="3092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700" b="0" i="0" u="none" strike="noStrike" kern="1200" cap="none" spc="0" normalizeH="0" baseline="0" dirty="0"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AI</a:t>
              </a:r>
              <a:r>
                <a:rPr lang="en-US" altLang="ko-KR" sz="7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7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엔진</a:t>
              </a:r>
              <a:endParaRPr kumimoji="0" lang="ko-KR" altLang="en-US" sz="7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58B1C072-CB09-442E-AE7F-9CD09B011B97}"/>
                </a:ext>
              </a:extLst>
            </p:cNvPr>
            <p:cNvSpPr/>
            <p:nvPr/>
          </p:nvSpPr>
          <p:spPr>
            <a:xfrm>
              <a:off x="5612099" y="4729191"/>
              <a:ext cx="720460" cy="3092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700" b="0" i="0" u="none" strike="noStrike" kern="1200" cap="none" spc="0" normalizeH="0" baseline="0" dirty="0" err="1"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GraphX</a:t>
              </a:r>
              <a:endParaRPr kumimoji="0" lang="ko-KR" altLang="en-US" sz="7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7E34B271-EC82-49F4-BF5D-0AEE2945FA57}"/>
                </a:ext>
              </a:extLst>
            </p:cNvPr>
            <p:cNvSpPr/>
            <p:nvPr/>
          </p:nvSpPr>
          <p:spPr>
            <a:xfrm>
              <a:off x="4804200" y="4729191"/>
              <a:ext cx="720460" cy="3092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700" b="0" i="0" u="none" strike="noStrike" kern="1200" cap="none" spc="0" normalizeH="0" baseline="0" dirty="0"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R </a:t>
              </a:r>
              <a:r>
                <a:rPr lang="ko-KR" altLang="en-US" sz="7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엔진</a:t>
              </a:r>
              <a:endParaRPr kumimoji="0" lang="ko-KR" altLang="en-US" sz="7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88EA243-DA84-48BE-8EC3-12F2316C4DCD}"/>
                </a:ext>
              </a:extLst>
            </p:cNvPr>
            <p:cNvSpPr/>
            <p:nvPr/>
          </p:nvSpPr>
          <p:spPr>
            <a:xfrm>
              <a:off x="3188401" y="5077130"/>
              <a:ext cx="3952058" cy="1617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In-Memory </a:t>
              </a:r>
              <a:r>
                <a:rPr lang="ko-KR" altLang="en-US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분산 처리 엔진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99FF2421-8050-4B76-B6CE-0C301E2D265A}"/>
                </a:ext>
              </a:extLst>
            </p:cNvPr>
            <p:cNvSpPr/>
            <p:nvPr/>
          </p:nvSpPr>
          <p:spPr>
            <a:xfrm>
              <a:off x="3192850" y="5282097"/>
              <a:ext cx="3952058" cy="1309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분산 처리 엔진</a:t>
              </a: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D19A88C8-6FD2-4670-A6F2-D384F6F12909}"/>
                </a:ext>
              </a:extLst>
            </p:cNvPr>
            <p:cNvSpPr/>
            <p:nvPr/>
          </p:nvSpPr>
          <p:spPr>
            <a:xfrm>
              <a:off x="3188402" y="4557526"/>
              <a:ext cx="3960454" cy="14297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Data Frames API</a:t>
              </a:r>
              <a:endPara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AF350197-EDCD-4861-AFFF-3A17D04ADE53}"/>
              </a:ext>
            </a:extLst>
          </p:cNvPr>
          <p:cNvGrpSpPr/>
          <p:nvPr/>
        </p:nvGrpSpPr>
        <p:grpSpPr>
          <a:xfrm>
            <a:off x="7079391" y="3791924"/>
            <a:ext cx="1182115" cy="774699"/>
            <a:chOff x="7508016" y="3819623"/>
            <a:chExt cx="1182115" cy="647746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1620E235-4B2D-470F-B099-E6E81D250DC3}"/>
                </a:ext>
              </a:extLst>
            </p:cNvPr>
            <p:cNvSpPr/>
            <p:nvPr/>
          </p:nvSpPr>
          <p:spPr>
            <a:xfrm>
              <a:off x="7913694" y="3947898"/>
              <a:ext cx="365994" cy="519471"/>
            </a:xfrm>
            <a:prstGeom prst="roundRect">
              <a:avLst/>
            </a:prstGeom>
            <a:solidFill>
              <a:srgbClr val="70A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RDBMS</a:t>
              </a:r>
              <a:endPara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2A7ADE6C-9350-4375-B756-55C9496FAF98}"/>
                </a:ext>
              </a:extLst>
            </p:cNvPr>
            <p:cNvSpPr/>
            <p:nvPr/>
          </p:nvSpPr>
          <p:spPr>
            <a:xfrm>
              <a:off x="7508016" y="3947898"/>
              <a:ext cx="365994" cy="519471"/>
            </a:xfrm>
            <a:prstGeom prst="roundRect">
              <a:avLst/>
            </a:prstGeom>
            <a:solidFill>
              <a:srgbClr val="70A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No</a:t>
              </a:r>
            </a:p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SQL</a:t>
              </a:r>
              <a:endPara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A3ED4C1B-516F-4F2B-9B57-E7D62E745ADA}"/>
                </a:ext>
              </a:extLst>
            </p:cNvPr>
            <p:cNvSpPr/>
            <p:nvPr/>
          </p:nvSpPr>
          <p:spPr>
            <a:xfrm>
              <a:off x="7508017" y="3819623"/>
              <a:ext cx="1182114" cy="110123"/>
            </a:xfrm>
            <a:prstGeom prst="roundRect">
              <a:avLst/>
            </a:prstGeom>
            <a:solidFill>
              <a:srgbClr val="70A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데이터 처리 엔진</a:t>
              </a: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C4072D38-99F4-4EE2-8A95-6FD1C7AC16F3}"/>
                </a:ext>
              </a:extLst>
            </p:cNvPr>
            <p:cNvSpPr/>
            <p:nvPr/>
          </p:nvSpPr>
          <p:spPr>
            <a:xfrm>
              <a:off x="8324136" y="3947898"/>
              <a:ext cx="365994" cy="519471"/>
            </a:xfrm>
            <a:prstGeom prst="roundRect">
              <a:avLst/>
            </a:prstGeom>
            <a:solidFill>
              <a:srgbClr val="70A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분석</a:t>
              </a:r>
              <a:endPara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  <a:p>
              <a:pPr algn="ctr">
                <a:defRPr/>
              </a:pPr>
              <a:r>
                <a:rPr lang="ko-KR" altLang="en-US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엔진</a:t>
              </a:r>
            </a:p>
          </p:txBody>
        </p:sp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0388E71A-478E-45E1-BC4C-E8A1C16EE844}"/>
              </a:ext>
            </a:extLst>
          </p:cNvPr>
          <p:cNvGrpSpPr/>
          <p:nvPr/>
        </p:nvGrpSpPr>
        <p:grpSpPr>
          <a:xfrm>
            <a:off x="8308194" y="3621930"/>
            <a:ext cx="671476" cy="944693"/>
            <a:chOff x="8736819" y="3681901"/>
            <a:chExt cx="671476" cy="847852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342F7E43-B210-40BE-8DBE-553C108F396D}"/>
                </a:ext>
              </a:extLst>
            </p:cNvPr>
            <p:cNvSpPr/>
            <p:nvPr/>
          </p:nvSpPr>
          <p:spPr>
            <a:xfrm>
              <a:off x="8736819" y="3681901"/>
              <a:ext cx="325659" cy="847852"/>
            </a:xfrm>
            <a:prstGeom prst="roundRect">
              <a:avLst/>
            </a:prstGeom>
            <a:solidFill>
              <a:srgbClr val="089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W</a:t>
              </a:r>
            </a:p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A</a:t>
              </a:r>
            </a:p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S</a:t>
              </a:r>
            </a:p>
            <a:p>
              <a:pPr algn="ctr">
                <a:defRPr/>
              </a:pPr>
              <a:r>
                <a:rPr lang="ko-KR" altLang="en-US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서버</a:t>
              </a:r>
              <a:endPara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C2DDE8B2-A4CB-4184-BE35-D75B1066C9E1}"/>
                </a:ext>
              </a:extLst>
            </p:cNvPr>
            <p:cNvSpPr/>
            <p:nvPr/>
          </p:nvSpPr>
          <p:spPr>
            <a:xfrm>
              <a:off x="9082636" y="3681901"/>
              <a:ext cx="325659" cy="847852"/>
            </a:xfrm>
            <a:prstGeom prst="roundRect">
              <a:avLst/>
            </a:prstGeom>
            <a:solidFill>
              <a:srgbClr val="089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W</a:t>
              </a:r>
            </a:p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E</a:t>
              </a:r>
            </a:p>
            <a:p>
              <a:pPr algn="ctr">
                <a:defRPr/>
              </a:pPr>
              <a:r>
                <a:rPr lang="en-US" altLang="ko-KR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B</a:t>
              </a:r>
            </a:p>
            <a:p>
              <a:pPr algn="ctr">
                <a:defRPr/>
              </a:pPr>
              <a:r>
                <a:rPr lang="ko-KR" altLang="en-US" sz="7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Bold" panose="00000800000000000000" pitchFamily="2" charset="-127"/>
                </a:rPr>
                <a:t>서버</a:t>
              </a:r>
              <a:endPara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7DE0CA00-C395-4B44-AE70-E3664B96F10C}"/>
              </a:ext>
            </a:extLst>
          </p:cNvPr>
          <p:cNvGrpSpPr/>
          <p:nvPr/>
        </p:nvGrpSpPr>
        <p:grpSpPr>
          <a:xfrm>
            <a:off x="3553581" y="4614833"/>
            <a:ext cx="5431850" cy="272660"/>
            <a:chOff x="3979469" y="4508758"/>
            <a:chExt cx="5411434" cy="272660"/>
          </a:xfrm>
          <a:solidFill>
            <a:srgbClr val="9EEAA0"/>
          </a:solidFill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79C92C4-04B0-464D-9E3E-4A896518B424}"/>
                </a:ext>
              </a:extLst>
            </p:cNvPr>
            <p:cNvSpPr/>
            <p:nvPr/>
          </p:nvSpPr>
          <p:spPr>
            <a:xfrm>
              <a:off x="3979469" y="4508758"/>
              <a:ext cx="5411434" cy="12212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Hadopp</a:t>
              </a:r>
              <a:r>
                <a:rPr lang="en-US" altLang="ko-KR" sz="7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(HDFS)</a:t>
              </a:r>
              <a:endParaRPr lang="ko-KR" altLang="en-US" sz="7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0B4A0A9-6388-45FD-8FF8-7BF8770039A2}"/>
                </a:ext>
              </a:extLst>
            </p:cNvPr>
            <p:cNvSpPr/>
            <p:nvPr/>
          </p:nvSpPr>
          <p:spPr>
            <a:xfrm>
              <a:off x="3979469" y="4659295"/>
              <a:ext cx="5411434" cy="12212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7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LINUX</a:t>
              </a:r>
              <a:endParaRPr lang="ko-KR" altLang="en-US" sz="7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BD9942F-A6DA-4428-AF73-F5F64DB336F4}"/>
              </a:ext>
            </a:extLst>
          </p:cNvPr>
          <p:cNvSpPr txBox="1"/>
          <p:nvPr/>
        </p:nvSpPr>
        <p:spPr>
          <a:xfrm>
            <a:off x="3596458" y="2515928"/>
            <a:ext cx="911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문서 기계 </a:t>
            </a:r>
          </a:p>
          <a:p>
            <a:pPr algn="ctr">
              <a:defRPr/>
            </a:pP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해독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AI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모듈</a:t>
            </a:r>
          </a:p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(MS OFFICE, PDF, HWP, OCR)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9A66D2F-06A6-41FA-8D11-2D2BFD245A10}"/>
              </a:ext>
            </a:extLst>
          </p:cNvPr>
          <p:cNvSpPr txBox="1"/>
          <p:nvPr/>
        </p:nvSpPr>
        <p:spPr>
          <a:xfrm>
            <a:off x="5769600" y="2515928"/>
            <a:ext cx="911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Open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공공</a:t>
            </a:r>
          </a:p>
          <a:p>
            <a:pPr algn="ctr">
              <a:defRPr/>
            </a:pP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데이터 수집 모듈</a:t>
            </a:r>
          </a:p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(CEP,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데이터 수집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API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자동화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F5A3A4-452F-4843-A5DD-276F154AA90D}"/>
              </a:ext>
            </a:extLst>
          </p:cNvPr>
          <p:cNvSpPr txBox="1"/>
          <p:nvPr/>
        </p:nvSpPr>
        <p:spPr>
          <a:xfrm>
            <a:off x="6929543" y="2569789"/>
            <a:ext cx="7761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AI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영상 분석 </a:t>
            </a:r>
          </a:p>
          <a:p>
            <a:pPr algn="ctr">
              <a:defRPr/>
            </a:pP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모듈</a:t>
            </a:r>
          </a:p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(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이미지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,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동영상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)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15A0A75-2D48-49DA-A9F9-D4499A483B21}"/>
              </a:ext>
            </a:extLst>
          </p:cNvPr>
          <p:cNvSpPr txBox="1"/>
          <p:nvPr/>
        </p:nvSpPr>
        <p:spPr>
          <a:xfrm>
            <a:off x="8014982" y="262365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의사결정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(DSS)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 </a:t>
            </a:r>
          </a:p>
          <a:p>
            <a:pPr algn="ctr">
              <a:defRPr/>
            </a:pP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AI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분석 모듈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7FB7A4C-8E4A-4959-A6B7-35D0C7FE3399}"/>
              </a:ext>
            </a:extLst>
          </p:cNvPr>
          <p:cNvSpPr txBox="1"/>
          <p:nvPr/>
        </p:nvSpPr>
        <p:spPr>
          <a:xfrm>
            <a:off x="4685223" y="2677511"/>
            <a:ext cx="911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챗봇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AI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 모듈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/>
              </a:rPr>
              <a:t>(NLP)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90D416-C7F3-4E23-A532-EBCBC3D65E9B}"/>
              </a:ext>
            </a:extLst>
          </p:cNvPr>
          <p:cNvGrpSpPr/>
          <p:nvPr/>
        </p:nvGrpSpPr>
        <p:grpSpPr>
          <a:xfrm>
            <a:off x="1596745" y="1897423"/>
            <a:ext cx="1159057" cy="1037367"/>
            <a:chOff x="-7523" y="1461173"/>
            <a:chExt cx="1159057" cy="1037367"/>
          </a:xfrm>
          <a:solidFill>
            <a:srgbClr val="FFC000"/>
          </a:solidFill>
        </p:grpSpPr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4EACB169-B597-49D7-AA5E-35B239D71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57676" y="1461173"/>
              <a:ext cx="293858" cy="325637"/>
            </a:xfrm>
            <a:prstGeom prst="rect">
              <a:avLst/>
            </a:prstGeom>
          </p:spPr>
        </p:pic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9DEA61A9-ECD3-48EF-A0EE-CD761420C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391525" y="1461371"/>
              <a:ext cx="314463" cy="308966"/>
            </a:xfrm>
            <a:prstGeom prst="rect">
              <a:avLst/>
            </a:prstGeom>
          </p:spPr>
        </p:pic>
        <p:pic>
          <p:nvPicPr>
            <p:cNvPr id="113" name="그래픽 112">
              <a:extLst>
                <a:ext uri="{FF2B5EF4-FFF2-40B4-BE49-F238E27FC236}">
                  <a16:creationId xmlns:a16="http://schemas.microsoft.com/office/drawing/2014/main" id="{DA3AC734-7D39-40BA-A24B-031237EF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17217" y="1461173"/>
              <a:ext cx="222620" cy="316502"/>
            </a:xfrm>
            <a:prstGeom prst="rect">
              <a:avLst/>
            </a:prstGeom>
          </p:spPr>
        </p:pic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4C797602-8F2B-4A79-8922-221E1A16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-7523" y="1856052"/>
              <a:ext cx="265135" cy="295965"/>
            </a:xfrm>
            <a:prstGeom prst="rect">
              <a:avLst/>
            </a:prstGeom>
          </p:spPr>
        </p:pic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80A7762E-268A-4E95-B157-B87EB9813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435659" y="1874117"/>
              <a:ext cx="260008" cy="260008"/>
            </a:xfrm>
            <a:prstGeom prst="rect">
              <a:avLst/>
            </a:prstGeom>
          </p:spPr>
        </p:pic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23A149FA-5631-4852-8735-D8BA16AC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-7523" y="2226171"/>
              <a:ext cx="288504" cy="255295"/>
            </a:xfrm>
            <a:prstGeom prst="rect">
              <a:avLst/>
            </a:prstGeom>
          </p:spPr>
        </p:pic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BC161287-C17F-49A1-975A-40070BF5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878033" y="1884150"/>
              <a:ext cx="242153" cy="295965"/>
            </a:xfrm>
            <a:prstGeom prst="rect">
              <a:avLst/>
            </a:prstGeom>
          </p:spPr>
        </p:pic>
        <p:pic>
          <p:nvPicPr>
            <p:cNvPr id="119" name="그래픽 118">
              <a:extLst>
                <a:ext uri="{FF2B5EF4-FFF2-40B4-BE49-F238E27FC236}">
                  <a16:creationId xmlns:a16="http://schemas.microsoft.com/office/drawing/2014/main" id="{541C4873-1D82-4387-A8B9-6001A5F92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435659" y="2210036"/>
              <a:ext cx="288504" cy="288504"/>
            </a:xfrm>
            <a:prstGeom prst="rect">
              <a:avLst/>
            </a:prstGeom>
          </p:spPr>
        </p:pic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B1FDA5DA-023E-49B1-A82E-39C88842F840}"/>
              </a:ext>
            </a:extLst>
          </p:cNvPr>
          <p:cNvGrpSpPr/>
          <p:nvPr/>
        </p:nvGrpSpPr>
        <p:grpSpPr>
          <a:xfrm>
            <a:off x="1604701" y="3526845"/>
            <a:ext cx="1163063" cy="949412"/>
            <a:chOff x="1870460" y="3540187"/>
            <a:chExt cx="1163063" cy="949412"/>
          </a:xfrm>
        </p:grpSpPr>
        <p:pic>
          <p:nvPicPr>
            <p:cNvPr id="215" name="그래픽 214">
              <a:extLst>
                <a:ext uri="{FF2B5EF4-FFF2-40B4-BE49-F238E27FC236}">
                  <a16:creationId xmlns:a16="http://schemas.microsoft.com/office/drawing/2014/main" id="{9DEBF20B-AD5F-4C58-AD2C-83737F57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1883326" y="3844911"/>
              <a:ext cx="436660" cy="105643"/>
            </a:xfrm>
            <a:prstGeom prst="rect">
              <a:avLst/>
            </a:prstGeom>
          </p:spPr>
        </p:pic>
        <p:pic>
          <p:nvPicPr>
            <p:cNvPr id="216" name="그래픽 215">
              <a:extLst>
                <a:ext uri="{FF2B5EF4-FFF2-40B4-BE49-F238E27FC236}">
                  <a16:creationId xmlns:a16="http://schemas.microsoft.com/office/drawing/2014/main" id="{4100F3B4-754B-4D7F-8FA0-8354EF9E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2174530" y="4307737"/>
              <a:ext cx="242483" cy="181862"/>
            </a:xfrm>
            <a:prstGeom prst="rect">
              <a:avLst/>
            </a:prstGeom>
          </p:spPr>
        </p:pic>
        <p:pic>
          <p:nvPicPr>
            <p:cNvPr id="217" name="그래픽 216">
              <a:extLst>
                <a:ext uri="{FF2B5EF4-FFF2-40B4-BE49-F238E27FC236}">
                  <a16:creationId xmlns:a16="http://schemas.microsoft.com/office/drawing/2014/main" id="{14AF72E0-D5E4-474A-8A2F-B6A791641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2475890" y="4302064"/>
              <a:ext cx="145268" cy="145268"/>
            </a:xfrm>
            <a:prstGeom prst="rect">
              <a:avLst/>
            </a:prstGeom>
          </p:spPr>
        </p:pic>
        <p:pic>
          <p:nvPicPr>
            <p:cNvPr id="218" name="그래픽 217">
              <a:extLst>
                <a:ext uri="{FF2B5EF4-FFF2-40B4-BE49-F238E27FC236}">
                  <a16:creationId xmlns:a16="http://schemas.microsoft.com/office/drawing/2014/main" id="{11E64994-5CE2-4BFB-A095-146799DE8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2720846" y="4325924"/>
              <a:ext cx="110556" cy="110556"/>
            </a:xfrm>
            <a:prstGeom prst="rect">
              <a:avLst/>
            </a:prstGeom>
          </p:spPr>
        </p:pic>
        <p:pic>
          <p:nvPicPr>
            <p:cNvPr id="219" name="그래픽 218">
              <a:extLst>
                <a:ext uri="{FF2B5EF4-FFF2-40B4-BE49-F238E27FC236}">
                  <a16:creationId xmlns:a16="http://schemas.microsoft.com/office/drawing/2014/main" id="{7416F0A2-7A08-40BA-AD7A-0ED9F8EEA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2942396" y="4315455"/>
              <a:ext cx="91127" cy="115250"/>
            </a:xfrm>
            <a:prstGeom prst="rect">
              <a:avLst/>
            </a:prstGeom>
          </p:spPr>
        </p:pic>
        <p:pic>
          <p:nvPicPr>
            <p:cNvPr id="220" name="그래픽 219">
              <a:extLst>
                <a:ext uri="{FF2B5EF4-FFF2-40B4-BE49-F238E27FC236}">
                  <a16:creationId xmlns:a16="http://schemas.microsoft.com/office/drawing/2014/main" id="{B5FD541B-8827-4788-B42E-75F70DC8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1990060" y="3617717"/>
              <a:ext cx="236677" cy="194910"/>
            </a:xfrm>
            <a:prstGeom prst="rect">
              <a:avLst/>
            </a:prstGeom>
          </p:spPr>
        </p:pic>
        <p:pic>
          <p:nvPicPr>
            <p:cNvPr id="221" name="그래픽 220">
              <a:extLst>
                <a:ext uri="{FF2B5EF4-FFF2-40B4-BE49-F238E27FC236}">
                  <a16:creationId xmlns:a16="http://schemas.microsoft.com/office/drawing/2014/main" id="{79429A57-F0E8-4050-84DC-557F3529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p:blipFill>
          <p:spPr>
            <a:xfrm>
              <a:off x="2435752" y="3540187"/>
              <a:ext cx="255155" cy="21590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6001EA5-17B7-4F7B-8279-0D03376DE8E3}"/>
                </a:ext>
              </a:extLst>
            </p:cNvPr>
            <p:cNvSpPr txBox="1"/>
            <p:nvPr/>
          </p:nvSpPr>
          <p:spPr>
            <a:xfrm>
              <a:off x="2110470" y="4024325"/>
              <a:ext cx="7521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37AE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SOURCES</a:t>
              </a:r>
              <a:endParaRPr lang="ko-KR" altLang="en-US" sz="600" dirty="0">
                <a:solidFill>
                  <a:srgbClr val="37AE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7BBEAB62-1811-499D-BEBD-DCDBBB21EF56}"/>
                </a:ext>
              </a:extLst>
            </p:cNvPr>
            <p:cNvGrpSpPr/>
            <p:nvPr/>
          </p:nvGrpSpPr>
          <p:grpSpPr>
            <a:xfrm>
              <a:off x="1910280" y="3750829"/>
              <a:ext cx="1083746" cy="557720"/>
              <a:chOff x="1910280" y="3750829"/>
              <a:chExt cx="1083746" cy="557720"/>
            </a:xfrm>
          </p:grpSpPr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777A6748-64F9-4BB9-86FA-A1BE5C4B37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6221" y="4115359"/>
                <a:ext cx="135274" cy="0"/>
              </a:xfrm>
              <a:prstGeom prst="line">
                <a:avLst/>
              </a:prstGeom>
              <a:ln>
                <a:solidFill>
                  <a:srgbClr val="4E71E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50D969E1-41C7-4EAB-BA48-6565D17485C9}"/>
                  </a:ext>
                </a:extLst>
              </p:cNvPr>
              <p:cNvGrpSpPr/>
              <p:nvPr/>
            </p:nvGrpSpPr>
            <p:grpSpPr>
              <a:xfrm>
                <a:off x="1910280" y="3958382"/>
                <a:ext cx="291790" cy="248405"/>
                <a:chOff x="1910280" y="3958382"/>
                <a:chExt cx="291790" cy="248405"/>
              </a:xfrm>
            </p:grpSpPr>
            <p:grpSp>
              <p:nvGrpSpPr>
                <p:cNvPr id="249" name="그룹 248">
                  <a:extLst>
                    <a:ext uri="{FF2B5EF4-FFF2-40B4-BE49-F238E27FC236}">
                      <a16:creationId xmlns:a16="http://schemas.microsoft.com/office/drawing/2014/main" id="{118C6A52-EC0B-4F52-91B0-54939DD7985F}"/>
                    </a:ext>
                  </a:extLst>
                </p:cNvPr>
                <p:cNvGrpSpPr/>
                <p:nvPr/>
              </p:nvGrpSpPr>
              <p:grpSpPr>
                <a:xfrm>
                  <a:off x="1910280" y="3958382"/>
                  <a:ext cx="291790" cy="154713"/>
                  <a:chOff x="1910280" y="3958382"/>
                  <a:chExt cx="291790" cy="154713"/>
                </a:xfrm>
              </p:grpSpPr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639563C6-7A5D-4830-8701-894AE76140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049670" y="3958382"/>
                    <a:ext cx="2972" cy="154712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45121112-1452-4490-A95E-D7E20803D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910280" y="4110002"/>
                    <a:ext cx="291790" cy="3093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0" name="직선 연결선 249">
                  <a:extLst>
                    <a:ext uri="{FF2B5EF4-FFF2-40B4-BE49-F238E27FC236}">
                      <a16:creationId xmlns:a16="http://schemas.microsoft.com/office/drawing/2014/main" id="{8833F7CD-A7E2-4231-AFFC-F304E1C0D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14640" y="4110002"/>
                  <a:ext cx="0" cy="96785"/>
                </a:xfrm>
                <a:prstGeom prst="line">
                  <a:avLst/>
                </a:prstGeom>
                <a:ln>
                  <a:solidFill>
                    <a:srgbClr val="4E71E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27005A37-28D1-4FB9-B246-BA98356FEBFB}"/>
                  </a:ext>
                </a:extLst>
              </p:cNvPr>
              <p:cNvGrpSpPr/>
              <p:nvPr/>
            </p:nvGrpSpPr>
            <p:grpSpPr>
              <a:xfrm>
                <a:off x="2221858" y="3750829"/>
                <a:ext cx="339820" cy="327209"/>
                <a:chOff x="2221858" y="3750829"/>
                <a:chExt cx="339820" cy="327209"/>
              </a:xfrm>
            </p:grpSpPr>
            <p:cxnSp>
              <p:nvCxnSpPr>
                <p:cNvPr id="244" name="직선 연결선 243">
                  <a:extLst>
                    <a:ext uri="{FF2B5EF4-FFF2-40B4-BE49-F238E27FC236}">
                      <a16:creationId xmlns:a16="http://schemas.microsoft.com/office/drawing/2014/main" id="{42343BD9-7343-4E1D-872A-AA56907579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1678" y="3967931"/>
                  <a:ext cx="0" cy="110107"/>
                </a:xfrm>
                <a:prstGeom prst="line">
                  <a:avLst/>
                </a:prstGeom>
                <a:ln>
                  <a:solidFill>
                    <a:srgbClr val="4E71E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9192031A-AFC1-4313-9941-794821255837}"/>
                    </a:ext>
                  </a:extLst>
                </p:cNvPr>
                <p:cNvGrpSpPr/>
                <p:nvPr/>
              </p:nvGrpSpPr>
              <p:grpSpPr>
                <a:xfrm>
                  <a:off x="2221858" y="3750829"/>
                  <a:ext cx="300308" cy="156785"/>
                  <a:chOff x="2221858" y="3750829"/>
                  <a:chExt cx="300308" cy="156785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07BCF47E-424B-43AC-8FFF-3897524FAA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69766" y="3752902"/>
                    <a:ext cx="2972" cy="154712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24569868-C940-4C3A-863F-602B5F2AC8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369766" y="3902879"/>
                    <a:ext cx="152400" cy="4735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FD1CD8D4-617C-4FA9-AC23-68D9B66ACD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221858" y="3750829"/>
                    <a:ext cx="152400" cy="4735"/>
                  </a:xfrm>
                  <a:prstGeom prst="line">
                    <a:avLst/>
                  </a:prstGeom>
                  <a:ln>
                    <a:solidFill>
                      <a:srgbClr val="4E71E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7D12BE2E-C7F5-45D3-A196-1746D1551B1D}"/>
                  </a:ext>
                </a:extLst>
              </p:cNvPr>
              <p:cNvGrpSpPr/>
              <p:nvPr/>
            </p:nvGrpSpPr>
            <p:grpSpPr>
              <a:xfrm>
                <a:off x="2264336" y="4185451"/>
                <a:ext cx="729690" cy="123098"/>
                <a:chOff x="2264336" y="4185451"/>
                <a:chExt cx="729690" cy="123098"/>
              </a:xfrm>
            </p:grpSpPr>
            <p:grpSp>
              <p:nvGrpSpPr>
                <p:cNvPr id="232" name="그룹 231">
                  <a:extLst>
                    <a:ext uri="{FF2B5EF4-FFF2-40B4-BE49-F238E27FC236}">
                      <a16:creationId xmlns:a16="http://schemas.microsoft.com/office/drawing/2014/main" id="{D18C0AF7-4251-48BF-B388-707FFBA69E0F}"/>
                    </a:ext>
                  </a:extLst>
                </p:cNvPr>
                <p:cNvGrpSpPr/>
                <p:nvPr/>
              </p:nvGrpSpPr>
              <p:grpSpPr>
                <a:xfrm>
                  <a:off x="2264336" y="4251533"/>
                  <a:ext cx="729690" cy="57016"/>
                  <a:chOff x="2264336" y="4251533"/>
                  <a:chExt cx="729690" cy="57016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13689BE5-C67B-425F-9C4F-7EF58AB20487}"/>
                      </a:ext>
                    </a:extLst>
                  </p:cNvPr>
                  <p:cNvGrpSpPr/>
                  <p:nvPr/>
                </p:nvGrpSpPr>
                <p:grpSpPr>
                  <a:xfrm rot="16200000" flipH="1">
                    <a:off x="2669748" y="4199729"/>
                    <a:ext cx="55223" cy="158831"/>
                    <a:chOff x="2045807" y="3954266"/>
                    <a:chExt cx="55223" cy="158831"/>
                  </a:xfrm>
                </p:grpSpPr>
                <p:cxnSp>
                  <p:nvCxnSpPr>
                    <p:cNvPr id="242" name="직선 연결선 241">
                      <a:extLst>
                        <a:ext uri="{FF2B5EF4-FFF2-40B4-BE49-F238E27FC236}">
                          <a16:creationId xmlns:a16="http://schemas.microsoft.com/office/drawing/2014/main" id="{13A088A9-FB94-48C0-B7CA-F7D4FFFE99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>
                      <a:off x="1967134" y="4032939"/>
                      <a:ext cx="158831" cy="1486"/>
                    </a:xfrm>
                    <a:prstGeom prst="line">
                      <a:avLst/>
                    </a:prstGeom>
                    <a:ln>
                      <a:solidFill>
                        <a:srgbClr val="4E71E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직선 연결선 242">
                      <a:extLst>
                        <a:ext uri="{FF2B5EF4-FFF2-40B4-BE49-F238E27FC236}">
                          <a16:creationId xmlns:a16="http://schemas.microsoft.com/office/drawing/2014/main" id="{7C6BD967-C16A-4720-A083-F44BA343B6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 flipV="1">
                      <a:off x="2074160" y="4081491"/>
                      <a:ext cx="1" cy="5373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5" name="그룹 234">
                    <a:extLst>
                      <a:ext uri="{FF2B5EF4-FFF2-40B4-BE49-F238E27FC236}">
                        <a16:creationId xmlns:a16="http://schemas.microsoft.com/office/drawing/2014/main" id="{D01E8EF2-EC20-4DA0-887A-48C6162757B0}"/>
                      </a:ext>
                    </a:extLst>
                  </p:cNvPr>
                  <p:cNvGrpSpPr/>
                  <p:nvPr/>
                </p:nvGrpSpPr>
                <p:grpSpPr>
                  <a:xfrm>
                    <a:off x="2264336" y="4252425"/>
                    <a:ext cx="729690" cy="56124"/>
                    <a:chOff x="2264336" y="4252425"/>
                    <a:chExt cx="729690" cy="56124"/>
                  </a:xfrm>
                </p:grpSpPr>
                <p:grpSp>
                  <p:nvGrpSpPr>
                    <p:cNvPr id="236" name="그룹 235">
                      <a:extLst>
                        <a:ext uri="{FF2B5EF4-FFF2-40B4-BE49-F238E27FC236}">
                          <a16:creationId xmlns:a16="http://schemas.microsoft.com/office/drawing/2014/main" id="{80DB904A-4A35-4770-B39D-9B71BB1D6035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441779" y="4074982"/>
                      <a:ext cx="56122" cy="411007"/>
                      <a:chOff x="2047288" y="3702088"/>
                      <a:chExt cx="56122" cy="411007"/>
                    </a:xfrm>
                  </p:grpSpPr>
                  <p:cxnSp>
                    <p:nvCxnSpPr>
                      <p:cNvPr id="240" name="직선 연결선 239">
                        <a:extLst>
                          <a:ext uri="{FF2B5EF4-FFF2-40B4-BE49-F238E27FC236}">
                            <a16:creationId xmlns:a16="http://schemas.microsoft.com/office/drawing/2014/main" id="{0CF64255-4501-40AA-A4A7-8EEEBE2FA1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6200000" flipH="1">
                        <a:off x="1841784" y="3907592"/>
                        <a:ext cx="411007" cy="0"/>
                      </a:xfrm>
                      <a:prstGeom prst="line">
                        <a:avLst/>
                      </a:prstGeom>
                      <a:ln>
                        <a:solidFill>
                          <a:srgbClr val="4E71E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1" name="직선 연결선 240">
                        <a:extLst>
                          <a:ext uri="{FF2B5EF4-FFF2-40B4-BE49-F238E27FC236}">
                            <a16:creationId xmlns:a16="http://schemas.microsoft.com/office/drawing/2014/main" id="{14FB4F6A-9575-4E10-A977-8A7F0177FD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6200000" flipH="1" flipV="1">
                        <a:off x="2076540" y="4081490"/>
                        <a:ext cx="1" cy="53738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37" name="그룹 236">
                      <a:extLst>
                        <a:ext uri="{FF2B5EF4-FFF2-40B4-BE49-F238E27FC236}">
                          <a16:creationId xmlns:a16="http://schemas.microsoft.com/office/drawing/2014/main" id="{63592ECF-CF56-4156-A28F-067571E1B074}"/>
                        </a:ext>
                      </a:extLst>
                    </p:cNvPr>
                    <p:cNvGrpSpPr/>
                    <p:nvPr/>
                  </p:nvGrpSpPr>
                  <p:grpSpPr>
                    <a:xfrm rot="16200000" flipH="1">
                      <a:off x="2841771" y="4156293"/>
                      <a:ext cx="56118" cy="248393"/>
                      <a:chOff x="2047293" y="3857561"/>
                      <a:chExt cx="56118" cy="248393"/>
                    </a:xfrm>
                  </p:grpSpPr>
                  <p:cxnSp>
                    <p:nvCxnSpPr>
                      <p:cNvPr id="238" name="직선 연결선 237">
                        <a:extLst>
                          <a:ext uri="{FF2B5EF4-FFF2-40B4-BE49-F238E27FC236}">
                            <a16:creationId xmlns:a16="http://schemas.microsoft.com/office/drawing/2014/main" id="{3AFE9895-F19A-42C7-BDE2-7360841A8F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6200000" flipH="1">
                        <a:off x="1923096" y="3981758"/>
                        <a:ext cx="248393" cy="0"/>
                      </a:xfrm>
                      <a:prstGeom prst="line">
                        <a:avLst/>
                      </a:prstGeom>
                      <a:ln>
                        <a:solidFill>
                          <a:srgbClr val="4E71E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직선 연결선 238">
                        <a:extLst>
                          <a:ext uri="{FF2B5EF4-FFF2-40B4-BE49-F238E27FC236}">
                            <a16:creationId xmlns:a16="http://schemas.microsoft.com/office/drawing/2014/main" id="{20B098F8-927B-4F07-899B-B61196242E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6200000" flipH="1" flipV="1">
                        <a:off x="2076541" y="4076037"/>
                        <a:ext cx="1" cy="53738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233" name="직선 연결선 232">
                  <a:extLst>
                    <a:ext uri="{FF2B5EF4-FFF2-40B4-BE49-F238E27FC236}">
                      <a16:creationId xmlns:a16="http://schemas.microsoft.com/office/drawing/2014/main" id="{21717A80-7916-48E6-9D8D-DFC33560F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64516" y="4185451"/>
                  <a:ext cx="0" cy="116614"/>
                </a:xfrm>
                <a:prstGeom prst="line">
                  <a:avLst/>
                </a:prstGeom>
                <a:ln>
                  <a:solidFill>
                    <a:srgbClr val="4E71E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24" name="그래픽 223">
              <a:extLst>
                <a:ext uri="{FF2B5EF4-FFF2-40B4-BE49-F238E27FC236}">
                  <a16:creationId xmlns:a16="http://schemas.microsoft.com/office/drawing/2014/main" id="{B87F8085-C305-4CFE-8ECF-245367D0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xmlns="" r:embed="rId42"/>
                </a:ext>
              </a:extLst>
            </a:blip>
            <a:stretch>
              <a:fillRect/>
            </a:stretch>
          </p:blipFill>
          <p:spPr>
            <a:xfrm>
              <a:off x="1870460" y="4183205"/>
              <a:ext cx="104569" cy="132250"/>
            </a:xfrm>
            <a:prstGeom prst="rect">
              <a:avLst/>
            </a:prstGeom>
          </p:spPr>
        </p:pic>
        <p:pic>
          <p:nvPicPr>
            <p:cNvPr id="225" name="그래픽 224">
              <a:extLst>
                <a:ext uri="{FF2B5EF4-FFF2-40B4-BE49-F238E27FC236}">
                  <a16:creationId xmlns:a16="http://schemas.microsoft.com/office/drawing/2014/main" id="{B4FD4EE2-FA37-4726-9422-7F5ED7999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xmlns="" r:embed="rId44"/>
                </a:ext>
              </a:extLst>
            </a:blip>
            <a:stretch>
              <a:fillRect/>
            </a:stretch>
          </p:blipFill>
          <p:spPr>
            <a:xfrm>
              <a:off x="2463015" y="3839298"/>
              <a:ext cx="196079" cy="196079"/>
            </a:xfrm>
            <a:prstGeom prst="rect">
              <a:avLst/>
            </a:prstGeom>
          </p:spPr>
        </p:pic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6DA21FDC-2EEF-416C-B70C-CFDABE4089ED}"/>
                </a:ext>
              </a:extLst>
            </p:cNvPr>
            <p:cNvCxnSpPr>
              <a:cxnSpLocks/>
            </p:cNvCxnSpPr>
            <p:nvPr/>
          </p:nvCxnSpPr>
          <p:spPr>
            <a:xfrm>
              <a:off x="2555121" y="3736706"/>
              <a:ext cx="0" cy="110107"/>
            </a:xfrm>
            <a:prstGeom prst="line">
              <a:avLst/>
            </a:prstGeom>
            <a:ln>
              <a:solidFill>
                <a:srgbClr val="4E7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그래픽 226">
              <a:extLst>
                <a:ext uri="{FF2B5EF4-FFF2-40B4-BE49-F238E27FC236}">
                  <a16:creationId xmlns:a16="http://schemas.microsoft.com/office/drawing/2014/main" id="{09C4C2CC-E39E-4194-BE3A-6DA11478F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xmlns="" r:embed="rId46"/>
                </a:ext>
              </a:extLst>
            </a:blip>
            <a:stretch>
              <a:fillRect/>
            </a:stretch>
          </p:blipFill>
          <p:spPr>
            <a:xfrm>
              <a:off x="2874820" y="4058740"/>
              <a:ext cx="130440" cy="135099"/>
            </a:xfrm>
            <a:prstGeom prst="rect">
              <a:avLst/>
            </a:prstGeom>
          </p:spPr>
        </p:pic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05A4BF9-3FFC-4A1C-8CB7-C572346E5DD8}"/>
              </a:ext>
            </a:extLst>
          </p:cNvPr>
          <p:cNvSpPr txBox="1"/>
          <p:nvPr/>
        </p:nvSpPr>
        <p:spPr>
          <a:xfrm>
            <a:off x="281576" y="1081223"/>
            <a:ext cx="10138774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altLang="ko-KR" sz="1200" spc="-8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en-US" altLang="ko-KR" sz="1200" spc="-8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ammoth Data Platform</a:t>
            </a:r>
            <a:r>
              <a:rPr lang="ko-KR" altLang="en-US" sz="1200" spc="-80" dirty="0" smtClean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MD Module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b="1" spc="-8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B786718-C14C-45BB-BA05-60761C1FE1FD}"/>
              </a:ext>
            </a:extLst>
          </p:cNvPr>
          <p:cNvSpPr txBox="1"/>
          <p:nvPr/>
        </p:nvSpPr>
        <p:spPr>
          <a:xfrm>
            <a:off x="272334" y="512175"/>
            <a:ext cx="6892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150" dirty="0">
                <a:solidFill>
                  <a:srgbClr val="5155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en-US" altLang="ko-KR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Module </a:t>
            </a:r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</a:t>
            </a:r>
          </a:p>
        </p:txBody>
      </p:sp>
      <p:sp>
        <p:nvSpPr>
          <p:cNvPr id="158" name="object 234">
            <a:extLst>
              <a:ext uri="{FF2B5EF4-FFF2-40B4-BE49-F238E27FC236}">
                <a16:creationId xmlns:a16="http://schemas.microsoft.com/office/drawing/2014/main" id="{6B57F066-8AAA-4446-95AA-4D6DDAA0B48B}"/>
              </a:ext>
            </a:extLst>
          </p:cNvPr>
          <p:cNvSpPr/>
          <p:nvPr/>
        </p:nvSpPr>
        <p:spPr>
          <a:xfrm>
            <a:off x="1787075" y="4904253"/>
            <a:ext cx="696360" cy="43786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0" name="오른쪽 화살표 168">
            <a:extLst>
              <a:ext uri="{FF2B5EF4-FFF2-40B4-BE49-F238E27FC236}">
                <a16:creationId xmlns:a16="http://schemas.microsoft.com/office/drawing/2014/main" id="{737D580D-C62E-4570-A204-4399777F86C5}"/>
              </a:ext>
            </a:extLst>
          </p:cNvPr>
          <p:cNvSpPr/>
          <p:nvPr/>
        </p:nvSpPr>
        <p:spPr>
          <a:xfrm rot="5400000">
            <a:off x="1962079" y="3028142"/>
            <a:ext cx="404346" cy="34464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1" name="오른쪽 화살표 168">
            <a:extLst>
              <a:ext uri="{FF2B5EF4-FFF2-40B4-BE49-F238E27FC236}">
                <a16:creationId xmlns:a16="http://schemas.microsoft.com/office/drawing/2014/main" id="{64151D90-50D1-44FC-805A-8CCED36F402A}"/>
              </a:ext>
            </a:extLst>
          </p:cNvPr>
          <p:cNvSpPr/>
          <p:nvPr/>
        </p:nvSpPr>
        <p:spPr>
          <a:xfrm>
            <a:off x="2876570" y="3532250"/>
            <a:ext cx="404346" cy="87041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2" name="오른쪽 화살표 168">
            <a:extLst>
              <a:ext uri="{FF2B5EF4-FFF2-40B4-BE49-F238E27FC236}">
                <a16:creationId xmlns:a16="http://schemas.microsoft.com/office/drawing/2014/main" id="{118FBB7E-5B65-4D97-8DD5-7486190152A8}"/>
              </a:ext>
            </a:extLst>
          </p:cNvPr>
          <p:cNvSpPr/>
          <p:nvPr/>
        </p:nvSpPr>
        <p:spPr>
          <a:xfrm>
            <a:off x="9146120" y="3532250"/>
            <a:ext cx="404346" cy="87041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3" name="object 71">
            <a:extLst>
              <a:ext uri="{FF2B5EF4-FFF2-40B4-BE49-F238E27FC236}">
                <a16:creationId xmlns:a16="http://schemas.microsoft.com/office/drawing/2014/main" id="{2A006106-EB85-4E57-9ED5-3CD56002960F}"/>
              </a:ext>
            </a:extLst>
          </p:cNvPr>
          <p:cNvSpPr/>
          <p:nvPr/>
        </p:nvSpPr>
        <p:spPr>
          <a:xfrm>
            <a:off x="5064331" y="6053485"/>
            <a:ext cx="1928510" cy="253444"/>
          </a:xfrm>
          <a:custGeom>
            <a:avLst/>
            <a:gdLst>
              <a:gd name="T0" fmla="*/ 2515235 w 2665222"/>
              <a:gd name="T1" fmla="*/ 0 h 300037"/>
              <a:gd name="T2" fmla="*/ 0 w 2665222"/>
              <a:gd name="T3" fmla="*/ 0 h 300037"/>
              <a:gd name="T4" fmla="*/ 150012 w 2665222"/>
              <a:gd name="T5" fmla="*/ 150012 h 300037"/>
              <a:gd name="T6" fmla="*/ 0 w 2665222"/>
              <a:gd name="T7" fmla="*/ 300037 h 300037"/>
              <a:gd name="T8" fmla="*/ 2515235 w 2665222"/>
              <a:gd name="T9" fmla="*/ 300037 h 300037"/>
              <a:gd name="T10" fmla="*/ 2665222 w 2665222"/>
              <a:gd name="T11" fmla="*/ 150012 h 300037"/>
              <a:gd name="T12" fmla="*/ 2515235 w 2665222"/>
              <a:gd name="T13" fmla="*/ 0 h 3000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65222" h="300037">
                <a:moveTo>
                  <a:pt x="2515235" y="0"/>
                </a:moveTo>
                <a:lnTo>
                  <a:pt x="0" y="0"/>
                </a:lnTo>
                <a:lnTo>
                  <a:pt x="150012" y="150012"/>
                </a:lnTo>
                <a:lnTo>
                  <a:pt x="0" y="300037"/>
                </a:lnTo>
                <a:lnTo>
                  <a:pt x="2515235" y="300037"/>
                </a:lnTo>
                <a:lnTo>
                  <a:pt x="2665222" y="150012"/>
                </a:lnTo>
                <a:lnTo>
                  <a:pt x="2515235" y="0"/>
                </a:lnTo>
                <a:close/>
              </a:path>
            </a:pathLst>
          </a:custGeom>
          <a:gradFill>
            <a:gsLst>
              <a:gs pos="0">
                <a:srgbClr val="DE5F00"/>
              </a:gs>
              <a:gs pos="100000">
                <a:srgbClr val="FA9448"/>
              </a:gs>
            </a:gsLst>
            <a:lin ang="0" scaled="0"/>
          </a:gra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4" name="object 71">
            <a:extLst>
              <a:ext uri="{FF2B5EF4-FFF2-40B4-BE49-F238E27FC236}">
                <a16:creationId xmlns:a16="http://schemas.microsoft.com/office/drawing/2014/main" id="{EF23A4D3-3893-488C-85A4-DA151B5525E3}"/>
              </a:ext>
            </a:extLst>
          </p:cNvPr>
          <p:cNvSpPr/>
          <p:nvPr/>
        </p:nvSpPr>
        <p:spPr>
          <a:xfrm>
            <a:off x="6955131" y="6053485"/>
            <a:ext cx="1928510" cy="253444"/>
          </a:xfrm>
          <a:custGeom>
            <a:avLst/>
            <a:gdLst>
              <a:gd name="T0" fmla="*/ 2515235 w 2665222"/>
              <a:gd name="T1" fmla="*/ 0 h 300037"/>
              <a:gd name="T2" fmla="*/ 0 w 2665222"/>
              <a:gd name="T3" fmla="*/ 0 h 300037"/>
              <a:gd name="T4" fmla="*/ 150012 w 2665222"/>
              <a:gd name="T5" fmla="*/ 150012 h 300037"/>
              <a:gd name="T6" fmla="*/ 0 w 2665222"/>
              <a:gd name="T7" fmla="*/ 300037 h 300037"/>
              <a:gd name="T8" fmla="*/ 2515235 w 2665222"/>
              <a:gd name="T9" fmla="*/ 300037 h 300037"/>
              <a:gd name="T10" fmla="*/ 2665222 w 2665222"/>
              <a:gd name="T11" fmla="*/ 150012 h 300037"/>
              <a:gd name="T12" fmla="*/ 2515235 w 2665222"/>
              <a:gd name="T13" fmla="*/ 0 h 3000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65222" h="300037">
                <a:moveTo>
                  <a:pt x="2515235" y="0"/>
                </a:moveTo>
                <a:lnTo>
                  <a:pt x="0" y="0"/>
                </a:lnTo>
                <a:lnTo>
                  <a:pt x="150012" y="150012"/>
                </a:lnTo>
                <a:lnTo>
                  <a:pt x="0" y="300037"/>
                </a:lnTo>
                <a:lnTo>
                  <a:pt x="2515235" y="300037"/>
                </a:lnTo>
                <a:lnTo>
                  <a:pt x="2665222" y="150012"/>
                </a:lnTo>
                <a:lnTo>
                  <a:pt x="2515235" y="0"/>
                </a:lnTo>
                <a:close/>
              </a:path>
            </a:pathLst>
          </a:custGeom>
          <a:gradFill>
            <a:gsLst>
              <a:gs pos="0">
                <a:srgbClr val="DE5F00"/>
              </a:gs>
              <a:gs pos="100000">
                <a:srgbClr val="FA9448"/>
              </a:gs>
            </a:gsLst>
            <a:lin ang="0" scaled="0"/>
          </a:gra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5" name="object 71">
            <a:extLst>
              <a:ext uri="{FF2B5EF4-FFF2-40B4-BE49-F238E27FC236}">
                <a16:creationId xmlns:a16="http://schemas.microsoft.com/office/drawing/2014/main" id="{46BC34E1-965A-4154-850C-B232ACF7A790}"/>
              </a:ext>
            </a:extLst>
          </p:cNvPr>
          <p:cNvSpPr/>
          <p:nvPr/>
        </p:nvSpPr>
        <p:spPr>
          <a:xfrm>
            <a:off x="8848257" y="6053485"/>
            <a:ext cx="1928510" cy="253444"/>
          </a:xfrm>
          <a:custGeom>
            <a:avLst/>
            <a:gdLst>
              <a:gd name="T0" fmla="*/ 2515235 w 2665222"/>
              <a:gd name="T1" fmla="*/ 0 h 300037"/>
              <a:gd name="T2" fmla="*/ 0 w 2665222"/>
              <a:gd name="T3" fmla="*/ 0 h 300037"/>
              <a:gd name="T4" fmla="*/ 150012 w 2665222"/>
              <a:gd name="T5" fmla="*/ 150012 h 300037"/>
              <a:gd name="T6" fmla="*/ 0 w 2665222"/>
              <a:gd name="T7" fmla="*/ 300037 h 300037"/>
              <a:gd name="T8" fmla="*/ 2515235 w 2665222"/>
              <a:gd name="T9" fmla="*/ 300037 h 300037"/>
              <a:gd name="T10" fmla="*/ 2665222 w 2665222"/>
              <a:gd name="T11" fmla="*/ 150012 h 300037"/>
              <a:gd name="T12" fmla="*/ 2515235 w 2665222"/>
              <a:gd name="T13" fmla="*/ 0 h 3000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65222" h="300037">
                <a:moveTo>
                  <a:pt x="2515235" y="0"/>
                </a:moveTo>
                <a:lnTo>
                  <a:pt x="0" y="0"/>
                </a:lnTo>
                <a:lnTo>
                  <a:pt x="150012" y="150012"/>
                </a:lnTo>
                <a:lnTo>
                  <a:pt x="0" y="300037"/>
                </a:lnTo>
                <a:lnTo>
                  <a:pt x="2515235" y="300037"/>
                </a:lnTo>
                <a:lnTo>
                  <a:pt x="2665222" y="150012"/>
                </a:lnTo>
                <a:lnTo>
                  <a:pt x="2515235" y="0"/>
                </a:lnTo>
                <a:close/>
              </a:path>
            </a:pathLst>
          </a:custGeom>
          <a:gradFill>
            <a:gsLst>
              <a:gs pos="0">
                <a:srgbClr val="DE5F00"/>
              </a:gs>
              <a:gs pos="100000">
                <a:srgbClr val="FA9448"/>
              </a:gs>
            </a:gsLst>
            <a:lin ang="0" scaled="0"/>
          </a:gradFill>
          <a:ln>
            <a:noFill/>
          </a:ln>
        </p:spPr>
        <p:txBody>
          <a:bodyPr lIns="0" tIns="0" rIns="0" bIns="0"/>
          <a:lstStyle/>
          <a:p>
            <a:pPr lvl="0" algn="ctr">
              <a:defRPr/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6" name="object 71">
            <a:extLst>
              <a:ext uri="{FF2B5EF4-FFF2-40B4-BE49-F238E27FC236}">
                <a16:creationId xmlns:a16="http://schemas.microsoft.com/office/drawing/2014/main" id="{0105694B-50BA-4FB6-906C-3E50518F81E5}"/>
              </a:ext>
            </a:extLst>
          </p:cNvPr>
          <p:cNvSpPr/>
          <p:nvPr/>
        </p:nvSpPr>
        <p:spPr>
          <a:xfrm>
            <a:off x="3177956" y="6053485"/>
            <a:ext cx="1928510" cy="253444"/>
          </a:xfrm>
          <a:custGeom>
            <a:avLst/>
            <a:gdLst>
              <a:gd name="T0" fmla="*/ 2515235 w 2665222"/>
              <a:gd name="T1" fmla="*/ 0 h 300037"/>
              <a:gd name="T2" fmla="*/ 0 w 2665222"/>
              <a:gd name="T3" fmla="*/ 0 h 300037"/>
              <a:gd name="T4" fmla="*/ 150012 w 2665222"/>
              <a:gd name="T5" fmla="*/ 150012 h 300037"/>
              <a:gd name="T6" fmla="*/ 0 w 2665222"/>
              <a:gd name="T7" fmla="*/ 300037 h 300037"/>
              <a:gd name="T8" fmla="*/ 2515235 w 2665222"/>
              <a:gd name="T9" fmla="*/ 300037 h 300037"/>
              <a:gd name="T10" fmla="*/ 2665222 w 2665222"/>
              <a:gd name="T11" fmla="*/ 150012 h 300037"/>
              <a:gd name="T12" fmla="*/ 2515235 w 2665222"/>
              <a:gd name="T13" fmla="*/ 0 h 3000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65222" h="300037">
                <a:moveTo>
                  <a:pt x="2515235" y="0"/>
                </a:moveTo>
                <a:lnTo>
                  <a:pt x="0" y="0"/>
                </a:lnTo>
                <a:lnTo>
                  <a:pt x="150012" y="150012"/>
                </a:lnTo>
                <a:lnTo>
                  <a:pt x="0" y="300037"/>
                </a:lnTo>
                <a:lnTo>
                  <a:pt x="2515235" y="300037"/>
                </a:lnTo>
                <a:lnTo>
                  <a:pt x="2665222" y="150012"/>
                </a:lnTo>
                <a:lnTo>
                  <a:pt x="2515235" y="0"/>
                </a:lnTo>
                <a:close/>
              </a:path>
            </a:pathLst>
          </a:custGeom>
          <a:gradFill>
            <a:gsLst>
              <a:gs pos="0">
                <a:srgbClr val="DE5F00"/>
              </a:gs>
              <a:gs pos="100000">
                <a:srgbClr val="FA9448"/>
              </a:gs>
            </a:gsLst>
            <a:lin ang="0" scaled="0"/>
          </a:gra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4CFB5-8FCB-41AB-BA63-716110A83E8D}"/>
              </a:ext>
            </a:extLst>
          </p:cNvPr>
          <p:cNvSpPr txBox="1"/>
          <p:nvPr/>
        </p:nvSpPr>
        <p:spPr>
          <a:xfrm>
            <a:off x="3693979" y="6041708"/>
            <a:ext cx="89646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Collection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B13C5-070F-4CE8-A23B-94F937A5315C}"/>
              </a:ext>
            </a:extLst>
          </p:cNvPr>
          <p:cNvSpPr txBox="1"/>
          <p:nvPr/>
        </p:nvSpPr>
        <p:spPr>
          <a:xfrm>
            <a:off x="5651240" y="6041708"/>
            <a:ext cx="75469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Storage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C5D41D-706A-4144-8CF8-6338F6017814}"/>
              </a:ext>
            </a:extLst>
          </p:cNvPr>
          <p:cNvSpPr txBox="1"/>
          <p:nvPr/>
        </p:nvSpPr>
        <p:spPr>
          <a:xfrm>
            <a:off x="7529696" y="6041708"/>
            <a:ext cx="77938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14927-133B-465D-9C64-8DD35DC2644C}"/>
              </a:ext>
            </a:extLst>
          </p:cNvPr>
          <p:cNvSpPr txBox="1"/>
          <p:nvPr/>
        </p:nvSpPr>
        <p:spPr>
          <a:xfrm>
            <a:off x="9260919" y="6041708"/>
            <a:ext cx="110318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Visualization</a:t>
            </a: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81ABD9D3-3B4B-440D-829A-2B6E5BC232D7}"/>
              </a:ext>
            </a:extLst>
          </p:cNvPr>
          <p:cNvSpPr/>
          <p:nvPr/>
        </p:nvSpPr>
        <p:spPr>
          <a:xfrm>
            <a:off x="3549866" y="2088111"/>
            <a:ext cx="1006995" cy="404984"/>
          </a:xfrm>
          <a:prstGeom prst="round2SameRect">
            <a:avLst/>
          </a:prstGeom>
          <a:solidFill>
            <a:srgbClr val="19A2FF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DOC</a:t>
            </a:r>
          </a:p>
        </p:txBody>
      </p:sp>
      <p:sp>
        <p:nvSpPr>
          <p:cNvPr id="5" name="직사각형 1">
            <a:extLst>
              <a:ext uri="{FF2B5EF4-FFF2-40B4-BE49-F238E27FC236}">
                <a16:creationId xmlns:a16="http://schemas.microsoft.com/office/drawing/2014/main" id="{71A1C856-5546-4F04-9DD0-D6FEF99EA79F}"/>
              </a:ext>
            </a:extLst>
          </p:cNvPr>
          <p:cNvSpPr/>
          <p:nvPr/>
        </p:nvSpPr>
        <p:spPr>
          <a:xfrm>
            <a:off x="4647230" y="2097681"/>
            <a:ext cx="990074" cy="400951"/>
          </a:xfrm>
          <a:prstGeom prst="round2SameRect">
            <a:avLst/>
          </a:prstGeom>
          <a:solidFill>
            <a:srgbClr val="19A2FF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 Chatbot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4A5B4598-44A4-4760-99C8-F58B65116BB9}"/>
              </a:ext>
            </a:extLst>
          </p:cNvPr>
          <p:cNvSpPr/>
          <p:nvPr/>
        </p:nvSpPr>
        <p:spPr>
          <a:xfrm>
            <a:off x="5725384" y="2100401"/>
            <a:ext cx="1000230" cy="392694"/>
          </a:xfrm>
          <a:prstGeom prst="round2SameRect">
            <a:avLst/>
          </a:prstGeom>
          <a:solidFill>
            <a:srgbClr val="19A2FF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 DOC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AFDE6140-7BA6-496D-91C4-3000F4591AB6}"/>
              </a:ext>
            </a:extLst>
          </p:cNvPr>
          <p:cNvSpPr/>
          <p:nvPr/>
        </p:nvSpPr>
        <p:spPr>
          <a:xfrm>
            <a:off x="6821448" y="2100401"/>
            <a:ext cx="999547" cy="392694"/>
          </a:xfrm>
          <a:prstGeom prst="round2SameRect">
            <a:avLst/>
          </a:prstGeom>
          <a:solidFill>
            <a:srgbClr val="19A2FF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 Image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5F2D7CB2-2C1A-4D93-AF71-B3B54A5DA5DF}"/>
              </a:ext>
            </a:extLst>
          </p:cNvPr>
          <p:cNvSpPr/>
          <p:nvPr/>
        </p:nvSpPr>
        <p:spPr>
          <a:xfrm>
            <a:off x="7920762" y="2100401"/>
            <a:ext cx="999547" cy="392694"/>
          </a:xfrm>
          <a:prstGeom prst="round2SameRect">
            <a:avLst/>
          </a:prstGeom>
          <a:solidFill>
            <a:srgbClr val="19A2FF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  IDSS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C76B283-D994-416F-8818-DA6F08834978}"/>
              </a:ext>
            </a:extLst>
          </p:cNvPr>
          <p:cNvSpPr/>
          <p:nvPr/>
        </p:nvSpPr>
        <p:spPr>
          <a:xfrm>
            <a:off x="3545247" y="3786611"/>
            <a:ext cx="353325" cy="79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수집 분산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  <a:p>
            <a:pPr algn="ctr">
              <a:defRPr/>
            </a:pP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  <a:p>
            <a:pPr algn="ctr">
              <a:defRPr/>
            </a:pPr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처리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  <a:p>
            <a:pPr algn="ctr">
              <a:defRPr/>
            </a:pPr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엔진</a:t>
            </a:r>
          </a:p>
        </p:txBody>
      </p:sp>
      <p:pic>
        <p:nvPicPr>
          <p:cNvPr id="159" name="그림 158" descr="flare.png">
            <a:extLst>
              <a:ext uri="{FF2B5EF4-FFF2-40B4-BE49-F238E27FC236}">
                <a16:creationId xmlns:a16="http://schemas.microsoft.com/office/drawing/2014/main" id="{057C6314-3C68-4CE5-ACEC-B6314A4F53BD}"/>
              </a:ext>
            </a:extLst>
      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 rot="1800000">
            <a:off x="1217911" y="1507167"/>
            <a:ext cx="672395" cy="660701"/>
          </a:xfrm>
          <a:prstGeom prst="rect">
            <a:avLst/>
          </a:prstGeom>
        </p:spPr>
      </p:pic>
      <p:pic>
        <p:nvPicPr>
          <p:cNvPr id="167" name="그림 166" descr="flare.png">
            <a:extLst>
              <a:ext uri="{FF2B5EF4-FFF2-40B4-BE49-F238E27FC236}">
                <a16:creationId xmlns:a16="http://schemas.microsoft.com/office/drawing/2014/main" id="{CE1583D0-16B9-4321-87F1-27A88B5A0415}"/>
              </a:ext>
            </a:extLst>
      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 rot="1800000">
            <a:off x="1217911" y="4477716"/>
            <a:ext cx="672395" cy="66070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2D3ADBF-D971-4033-97A9-6493FD39FF7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tretch>
            <a:fillRect/>
          </a:stretch>
        </p:blipFill>
        <p:spPr>
          <a:xfrm>
            <a:off x="1995683" y="5630763"/>
            <a:ext cx="308338" cy="4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2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모서리가 둥근 직사각형 315">
            <a:extLst>
              <a:ext uri="{FF2B5EF4-FFF2-40B4-BE49-F238E27FC236}">
                <a16:creationId xmlns:a16="http://schemas.microsoft.com/office/drawing/2014/main" id="{00A212E9-CDCF-44CA-93FC-123CF2BAD20D}"/>
              </a:ext>
            </a:extLst>
          </p:cNvPr>
          <p:cNvSpPr/>
          <p:nvPr/>
        </p:nvSpPr>
        <p:spPr bwMode="auto">
          <a:xfrm>
            <a:off x="2715224" y="1713320"/>
            <a:ext cx="7705126" cy="380259"/>
          </a:xfrm>
          <a:prstGeom prst="round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28575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산돌고딕B" pitchFamily="18" charset="-127"/>
              <a:ea typeface="산돌고딕B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0C85AE-362D-47B1-93AF-186C8BEE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01" y="2188998"/>
            <a:ext cx="1019175" cy="26670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396A1F1F-9B1D-4609-BC39-2833FC8EC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76" y="2188998"/>
            <a:ext cx="1019175" cy="2667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B62332D-C58F-44E6-B421-910023FCC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70" y="2188998"/>
            <a:ext cx="1304925" cy="2667000"/>
          </a:xfrm>
          <a:prstGeom prst="rect">
            <a:avLst/>
          </a:prstGeom>
        </p:spPr>
      </p:pic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8EEC9FC1-D5AF-4B8D-8DB3-9D2C33FAD27C}"/>
              </a:ext>
            </a:extLst>
          </p:cNvPr>
          <p:cNvSpPr/>
          <p:nvPr/>
        </p:nvSpPr>
        <p:spPr>
          <a:xfrm>
            <a:off x="9814365" y="4922444"/>
            <a:ext cx="402182" cy="878639"/>
          </a:xfrm>
          <a:prstGeom prst="roundRect">
            <a:avLst/>
          </a:prstGeom>
          <a:solidFill>
            <a:srgbClr val="089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A34679B1-1B44-4D34-98AD-09FD1C8A50AC}"/>
              </a:ext>
            </a:extLst>
          </p:cNvPr>
          <p:cNvSpPr/>
          <p:nvPr/>
        </p:nvSpPr>
        <p:spPr>
          <a:xfrm>
            <a:off x="9370862" y="4922444"/>
            <a:ext cx="402182" cy="878639"/>
          </a:xfrm>
          <a:prstGeom prst="roundRect">
            <a:avLst/>
          </a:prstGeom>
          <a:solidFill>
            <a:srgbClr val="089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FA38FBA-D208-435D-BD05-0EE9E6774D89}"/>
              </a:ext>
            </a:extLst>
          </p:cNvPr>
          <p:cNvSpPr txBox="1"/>
          <p:nvPr/>
        </p:nvSpPr>
        <p:spPr>
          <a:xfrm>
            <a:off x="281576" y="1081223"/>
            <a:ext cx="10138774" cy="584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회의 </a:t>
            </a:r>
            <a:r>
              <a:rPr lang="ko-KR" altLang="en-US" sz="1200" spc="-8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발화자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대화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8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녹취록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 다양한 음성을 기술 인식 적용하여 속기사 없이 음성을 문자로 변환 기술을 통해 회의록 작성 솔루션 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ts val="2000"/>
              </a:lnSpc>
              <a:defRPr/>
            </a:pP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 분야 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자막 서비스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1200" spc="-80" dirty="0" err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비대면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콜센터 대응 서비스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로봇 서비스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 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비서 서비스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번역 서비스 등 다양한 분야 적용</a:t>
            </a:r>
            <a:r>
              <a:rPr lang="en-US" altLang="ko-KR" sz="1200" spc="-8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en-US" altLang="ko-KR" sz="1200" b="1" spc="-8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C505E3-C11E-4BAB-84BB-21062BC41398}"/>
              </a:ext>
            </a:extLst>
          </p:cNvPr>
          <p:cNvGrpSpPr/>
          <p:nvPr/>
        </p:nvGrpSpPr>
        <p:grpSpPr>
          <a:xfrm>
            <a:off x="2196750" y="3253684"/>
            <a:ext cx="500578" cy="530442"/>
            <a:chOff x="2512377" y="2851924"/>
            <a:chExt cx="715613" cy="758305"/>
          </a:xfrm>
        </p:grpSpPr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9B7C8D11-5C9B-4BB0-AF74-A45112E0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512377" y="2851924"/>
              <a:ext cx="712807" cy="758305"/>
            </a:xfrm>
            <a:prstGeom prst="rect">
              <a:avLst/>
            </a:prstGeom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835E7F6-C87C-4584-A1BE-D820470ED00D}"/>
                </a:ext>
              </a:extLst>
            </p:cNvPr>
            <p:cNvSpPr/>
            <p:nvPr/>
          </p:nvSpPr>
          <p:spPr>
            <a:xfrm>
              <a:off x="3138416" y="2851924"/>
              <a:ext cx="89574" cy="89574"/>
            </a:xfrm>
            <a:prstGeom prst="ellipse">
              <a:avLst/>
            </a:prstGeom>
            <a:solidFill>
              <a:srgbClr val="37A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7" name="그래픽 156">
            <a:extLst>
              <a:ext uri="{FF2B5EF4-FFF2-40B4-BE49-F238E27FC236}">
                <a16:creationId xmlns:a16="http://schemas.microsoft.com/office/drawing/2014/main" id="{B2D2D803-0ED4-4B70-8356-C4D4B3F79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V="1">
            <a:off x="2130641" y="5030158"/>
            <a:ext cx="560452" cy="596225"/>
          </a:xfrm>
          <a:prstGeom prst="rect">
            <a:avLst/>
          </a:prstGeom>
        </p:spPr>
      </p:pic>
      <p:pic>
        <p:nvPicPr>
          <p:cNvPr id="156" name="그래픽 155">
            <a:extLst>
              <a:ext uri="{FF2B5EF4-FFF2-40B4-BE49-F238E27FC236}">
                <a16:creationId xmlns:a16="http://schemas.microsoft.com/office/drawing/2014/main" id="{573B434C-BBA3-40CE-B157-3BB8AFD00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2150761" y="5987433"/>
            <a:ext cx="535857" cy="491052"/>
          </a:xfrm>
          <a:prstGeom prst="rect">
            <a:avLst/>
          </a:prstGeom>
        </p:spPr>
      </p:pic>
      <p:sp>
        <p:nvSpPr>
          <p:cNvPr id="132" name="자유형: 도형 131">
            <a:extLst>
              <a:ext uri="{FF2B5EF4-FFF2-40B4-BE49-F238E27FC236}">
                <a16:creationId xmlns:a16="http://schemas.microsoft.com/office/drawing/2014/main" id="{9F5A505C-06AC-4DB2-B665-5E1292FE861C}"/>
              </a:ext>
            </a:extLst>
          </p:cNvPr>
          <p:cNvSpPr/>
          <p:nvPr/>
        </p:nvSpPr>
        <p:spPr>
          <a:xfrm>
            <a:off x="2726204" y="2245318"/>
            <a:ext cx="582684" cy="2543350"/>
          </a:xfrm>
          <a:custGeom>
            <a:avLst/>
            <a:gdLst>
              <a:gd name="connsiteX0" fmla="*/ 38334 w 471103"/>
              <a:gd name="connsiteY0" fmla="*/ 0 h 2543350"/>
              <a:gd name="connsiteX1" fmla="*/ 432769 w 471103"/>
              <a:gd name="connsiteY1" fmla="*/ 0 h 2543350"/>
              <a:gd name="connsiteX2" fmla="*/ 471103 w 471103"/>
              <a:gd name="connsiteY2" fmla="*/ 38334 h 2543350"/>
              <a:gd name="connsiteX3" fmla="*/ 471103 w 471103"/>
              <a:gd name="connsiteY3" fmla="*/ 344420 h 2543350"/>
              <a:gd name="connsiteX4" fmla="*/ 471103 w 471103"/>
              <a:gd name="connsiteY4" fmla="*/ 2088514 h 2543350"/>
              <a:gd name="connsiteX5" fmla="*/ 471103 w 471103"/>
              <a:gd name="connsiteY5" fmla="*/ 2505016 h 2543350"/>
              <a:gd name="connsiteX6" fmla="*/ 432769 w 471103"/>
              <a:gd name="connsiteY6" fmla="*/ 2543350 h 2543350"/>
              <a:gd name="connsiteX7" fmla="*/ 38334 w 471103"/>
              <a:gd name="connsiteY7" fmla="*/ 2543350 h 2543350"/>
              <a:gd name="connsiteX8" fmla="*/ 0 w 471103"/>
              <a:gd name="connsiteY8" fmla="*/ 2505016 h 2543350"/>
              <a:gd name="connsiteX9" fmla="*/ 0 w 471103"/>
              <a:gd name="connsiteY9" fmla="*/ 2088514 h 2543350"/>
              <a:gd name="connsiteX10" fmla="*/ 0 w 471103"/>
              <a:gd name="connsiteY10" fmla="*/ 344420 h 2543350"/>
              <a:gd name="connsiteX11" fmla="*/ 0 w 471103"/>
              <a:gd name="connsiteY11" fmla="*/ 38334 h 2543350"/>
              <a:gd name="connsiteX12" fmla="*/ 38334 w 471103"/>
              <a:gd name="connsiteY12" fmla="*/ 0 h 254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103" h="2543350">
                <a:moveTo>
                  <a:pt x="38334" y="0"/>
                </a:moveTo>
                <a:lnTo>
                  <a:pt x="432769" y="0"/>
                </a:lnTo>
                <a:cubicBezTo>
                  <a:pt x="453940" y="0"/>
                  <a:pt x="471103" y="17163"/>
                  <a:pt x="471103" y="38334"/>
                </a:cubicBezTo>
                <a:lnTo>
                  <a:pt x="471103" y="344420"/>
                </a:lnTo>
                <a:lnTo>
                  <a:pt x="471103" y="2088514"/>
                </a:lnTo>
                <a:lnTo>
                  <a:pt x="471103" y="2505016"/>
                </a:lnTo>
                <a:cubicBezTo>
                  <a:pt x="471103" y="2526187"/>
                  <a:pt x="453940" y="2543350"/>
                  <a:pt x="432769" y="2543350"/>
                </a:cubicBezTo>
                <a:lnTo>
                  <a:pt x="38334" y="2543350"/>
                </a:lnTo>
                <a:cubicBezTo>
                  <a:pt x="17163" y="2543350"/>
                  <a:pt x="0" y="2526187"/>
                  <a:pt x="0" y="2505016"/>
                </a:cubicBezTo>
                <a:lnTo>
                  <a:pt x="0" y="2088514"/>
                </a:lnTo>
                <a:lnTo>
                  <a:pt x="0" y="344420"/>
                </a:lnTo>
                <a:lnTo>
                  <a:pt x="0" y="38334"/>
                </a:lnTo>
                <a:cubicBezTo>
                  <a:pt x="0" y="17163"/>
                  <a:pt x="17163" y="0"/>
                  <a:pt x="38334" y="0"/>
                </a:cubicBezTo>
                <a:close/>
              </a:path>
            </a:pathLst>
          </a:cu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SaaS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66" name="사각형: 둥근 모서리 265">
            <a:extLst>
              <a:ext uri="{FF2B5EF4-FFF2-40B4-BE49-F238E27FC236}">
                <a16:creationId xmlns:a16="http://schemas.microsoft.com/office/drawing/2014/main" id="{DF867AEF-ED53-43D4-80C8-EB7C6FB336BD}"/>
              </a:ext>
            </a:extLst>
          </p:cNvPr>
          <p:cNvSpPr/>
          <p:nvPr/>
        </p:nvSpPr>
        <p:spPr>
          <a:xfrm>
            <a:off x="3553954" y="6463731"/>
            <a:ext cx="2184522" cy="130185"/>
          </a:xfrm>
          <a:prstGeom prst="roundRect">
            <a:avLst/>
          </a:prstGeom>
          <a:solidFill>
            <a:srgbClr val="F87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X86 </a:t>
            </a:r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서버</a:t>
            </a:r>
          </a:p>
        </p:txBody>
      </p:sp>
      <p:sp>
        <p:nvSpPr>
          <p:cNvPr id="267" name="사각형: 둥근 모서리 266">
            <a:extLst>
              <a:ext uri="{FF2B5EF4-FFF2-40B4-BE49-F238E27FC236}">
                <a16:creationId xmlns:a16="http://schemas.microsoft.com/office/drawing/2014/main" id="{DA2AEF91-6C82-4900-A427-B97A003E6261}"/>
              </a:ext>
            </a:extLst>
          </p:cNvPr>
          <p:cNvSpPr/>
          <p:nvPr/>
        </p:nvSpPr>
        <p:spPr>
          <a:xfrm>
            <a:off x="5785148" y="6465518"/>
            <a:ext cx="2184522" cy="130185"/>
          </a:xfrm>
          <a:prstGeom prst="roundRect">
            <a:avLst/>
          </a:prstGeom>
          <a:solidFill>
            <a:srgbClr val="F87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네트워크</a:t>
            </a:r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8035208C-C294-4DB9-BE32-DA7AA3E11B66}"/>
              </a:ext>
            </a:extLst>
          </p:cNvPr>
          <p:cNvSpPr/>
          <p:nvPr/>
        </p:nvSpPr>
        <p:spPr>
          <a:xfrm>
            <a:off x="8016341" y="6465910"/>
            <a:ext cx="2184522" cy="130185"/>
          </a:xfrm>
          <a:prstGeom prst="roundRect">
            <a:avLst/>
          </a:prstGeom>
          <a:solidFill>
            <a:srgbClr val="F87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스토리지 </a:t>
            </a:r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F47D3303-9EB4-45B5-8C6C-02711227AA5D}"/>
              </a:ext>
            </a:extLst>
          </p:cNvPr>
          <p:cNvSpPr/>
          <p:nvPr/>
        </p:nvSpPr>
        <p:spPr>
          <a:xfrm>
            <a:off x="3553954" y="6309832"/>
            <a:ext cx="6646910" cy="130185"/>
          </a:xfrm>
          <a:prstGeom prst="roundRect">
            <a:avLst/>
          </a:prstGeom>
          <a:solidFill>
            <a:srgbClr val="F87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가상화</a:t>
            </a:r>
          </a:p>
        </p:txBody>
      </p:sp>
      <p:sp>
        <p:nvSpPr>
          <p:cNvPr id="270" name="사각형: 둥근 모서리 269">
            <a:extLst>
              <a:ext uri="{FF2B5EF4-FFF2-40B4-BE49-F238E27FC236}">
                <a16:creationId xmlns:a16="http://schemas.microsoft.com/office/drawing/2014/main" id="{6F97ABBE-AFE5-4CE3-9BAF-811DCB977140}"/>
              </a:ext>
            </a:extLst>
          </p:cNvPr>
          <p:cNvSpPr/>
          <p:nvPr/>
        </p:nvSpPr>
        <p:spPr>
          <a:xfrm>
            <a:off x="8376541" y="5215580"/>
            <a:ext cx="451995" cy="581089"/>
          </a:xfrm>
          <a:prstGeom prst="round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RDBMS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65F0B82C-27CD-4031-9B23-7A9DC9CBEFFA}"/>
              </a:ext>
            </a:extLst>
          </p:cNvPr>
          <p:cNvSpPr/>
          <p:nvPr/>
        </p:nvSpPr>
        <p:spPr>
          <a:xfrm>
            <a:off x="7875536" y="5215580"/>
            <a:ext cx="451995" cy="581089"/>
          </a:xfrm>
          <a:prstGeom prst="round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No</a:t>
            </a:r>
          </a:p>
          <a:p>
            <a:pPr algn="ctr">
              <a:defRPr/>
            </a:pP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SQL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C5D6FBF1-7050-4D61-8289-305433773B14}"/>
              </a:ext>
            </a:extLst>
          </p:cNvPr>
          <p:cNvSpPr/>
          <p:nvPr/>
        </p:nvSpPr>
        <p:spPr>
          <a:xfrm>
            <a:off x="3514117" y="5065409"/>
            <a:ext cx="436349" cy="750633"/>
          </a:xfrm>
          <a:prstGeom prst="roundRect">
            <a:avLst/>
          </a:prstGeom>
          <a:solidFill>
            <a:srgbClr val="21B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수집 분산</a:t>
            </a: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  <a:p>
            <a:pPr algn="ctr">
              <a:defRPr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  <a:p>
            <a:pPr algn="ctr">
              <a:defRPr/>
            </a:pPr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처리</a:t>
            </a: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  <a:p>
            <a:pPr algn="ctr">
              <a:defRPr/>
            </a:pPr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엔진</a:t>
            </a:r>
          </a:p>
        </p:txBody>
      </p:sp>
      <p:sp>
        <p:nvSpPr>
          <p:cNvPr id="273" name="사각형: 둥근 모서리 272">
            <a:extLst>
              <a:ext uri="{FF2B5EF4-FFF2-40B4-BE49-F238E27FC236}">
                <a16:creationId xmlns:a16="http://schemas.microsoft.com/office/drawing/2014/main" id="{56E4D9B9-6C8F-4A32-B74A-5625E3D320FA}"/>
              </a:ext>
            </a:extLst>
          </p:cNvPr>
          <p:cNvSpPr/>
          <p:nvPr/>
        </p:nvSpPr>
        <p:spPr>
          <a:xfrm>
            <a:off x="7875536" y="5072089"/>
            <a:ext cx="1454005" cy="123186"/>
          </a:xfrm>
          <a:prstGeom prst="round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데이터 처리 엔진</a:t>
            </a:r>
          </a:p>
        </p:txBody>
      </p: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92BE517A-89AA-4373-9D57-E01895582056}"/>
              </a:ext>
            </a:extLst>
          </p:cNvPr>
          <p:cNvSpPr/>
          <p:nvPr/>
        </p:nvSpPr>
        <p:spPr>
          <a:xfrm>
            <a:off x="3510237" y="4918053"/>
            <a:ext cx="1399506" cy="119569"/>
          </a:xfrm>
          <a:prstGeom prst="roundRect">
            <a:avLst/>
          </a:prstGeom>
          <a:solidFill>
            <a:srgbClr val="228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Java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5" name="사각형: 둥근 모서리 274">
            <a:extLst>
              <a:ext uri="{FF2B5EF4-FFF2-40B4-BE49-F238E27FC236}">
                <a16:creationId xmlns:a16="http://schemas.microsoft.com/office/drawing/2014/main" id="{01F86898-27B3-40AD-A677-D4B0D8F70FE1}"/>
              </a:ext>
            </a:extLst>
          </p:cNvPr>
          <p:cNvSpPr/>
          <p:nvPr/>
        </p:nvSpPr>
        <p:spPr>
          <a:xfrm>
            <a:off x="6453713" y="4918053"/>
            <a:ext cx="1399506" cy="119569"/>
          </a:xfrm>
          <a:prstGeom prst="roundRect">
            <a:avLst/>
          </a:prstGeom>
          <a:solidFill>
            <a:srgbClr val="228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Python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6" name="사각형: 둥근 모서리 275">
            <a:extLst>
              <a:ext uri="{FF2B5EF4-FFF2-40B4-BE49-F238E27FC236}">
                <a16:creationId xmlns:a16="http://schemas.microsoft.com/office/drawing/2014/main" id="{FF893C4B-81B5-4B0C-AF43-EB2173B432C1}"/>
              </a:ext>
            </a:extLst>
          </p:cNvPr>
          <p:cNvSpPr/>
          <p:nvPr/>
        </p:nvSpPr>
        <p:spPr>
          <a:xfrm>
            <a:off x="4981975" y="4918053"/>
            <a:ext cx="1399506" cy="119569"/>
          </a:xfrm>
          <a:prstGeom prst="roundRect">
            <a:avLst/>
          </a:prstGeom>
          <a:solidFill>
            <a:srgbClr val="228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Scala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2E89A4A8-E546-404A-BE71-8183171F894E}"/>
              </a:ext>
            </a:extLst>
          </p:cNvPr>
          <p:cNvSpPr/>
          <p:nvPr/>
        </p:nvSpPr>
        <p:spPr>
          <a:xfrm>
            <a:off x="7925452" y="4918053"/>
            <a:ext cx="1399506" cy="119569"/>
          </a:xfrm>
          <a:prstGeom prst="roundRect">
            <a:avLst/>
          </a:prstGeom>
          <a:solidFill>
            <a:srgbClr val="228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R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278" name="그룹 277"/>
          <p:cNvGrpSpPr/>
          <p:nvPr/>
        </p:nvGrpSpPr>
        <p:grpSpPr>
          <a:xfrm>
            <a:off x="4018510" y="5067678"/>
            <a:ext cx="3799559" cy="737065"/>
            <a:chOff x="3188401" y="4557526"/>
            <a:chExt cx="3956507" cy="855490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901CCCEB-72E7-4F33-A7C9-D7815CD9F606}"/>
                </a:ext>
              </a:extLst>
            </p:cNvPr>
            <p:cNvSpPr/>
            <p:nvPr/>
          </p:nvSpPr>
          <p:spPr>
            <a:xfrm>
              <a:off x="3188402" y="4729191"/>
              <a:ext cx="720460" cy="309257"/>
            </a:xfrm>
            <a:prstGeom prst="roundRect">
              <a:avLst/>
            </a:prstGeom>
            <a:solidFill>
              <a:srgbClr val="64D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80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실시간</a:t>
              </a:r>
              <a:endParaRPr kumimoji="0" lang="en-US" altLang="ko-KR" sz="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800" b="0" i="0" u="none" strike="noStrike" kern="1200" cap="none" spc="0" normalizeH="0" baseline="0" dirty="0"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처리 엔진</a:t>
              </a: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5FAFFE4-9E38-4465-8DCF-FA29718EC90D}"/>
                </a:ext>
              </a:extLst>
            </p:cNvPr>
            <p:cNvSpPr/>
            <p:nvPr/>
          </p:nvSpPr>
          <p:spPr>
            <a:xfrm>
              <a:off x="3996301" y="4729191"/>
              <a:ext cx="720460" cy="309257"/>
            </a:xfrm>
            <a:prstGeom prst="roundRect">
              <a:avLst/>
            </a:prstGeom>
            <a:solidFill>
              <a:srgbClr val="64D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800" b="0" i="0" u="none" strike="noStrike" kern="1200" cap="none" spc="0" normalizeH="0" baseline="0" dirty="0"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SQL</a:t>
              </a:r>
            </a:p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80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Connect</a:t>
              </a:r>
              <a:endParaRPr kumimoji="0" lang="en-US" altLang="ko-KR" sz="80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6C6AD31-845B-4279-AAA1-3D1C432C6949}"/>
                </a:ext>
              </a:extLst>
            </p:cNvPr>
            <p:cNvSpPr/>
            <p:nvPr/>
          </p:nvSpPr>
          <p:spPr>
            <a:xfrm>
              <a:off x="6419998" y="4729191"/>
              <a:ext cx="720460" cy="309257"/>
            </a:xfrm>
            <a:prstGeom prst="roundRect">
              <a:avLst/>
            </a:prstGeom>
            <a:solidFill>
              <a:srgbClr val="64D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800" b="0" i="0" u="none" strike="noStrike" kern="1200" cap="none" spc="0" normalizeH="0" baseline="0" dirty="0"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AI</a:t>
              </a:r>
              <a:r>
                <a:rPr lang="en-US" altLang="ko-KR" sz="80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80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엔진</a:t>
              </a:r>
              <a:endParaRPr kumimoji="0" lang="ko-KR" altLang="en-US" sz="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30CF24-D5A3-4DB6-88A1-E63BC9D5AEF8}"/>
                </a:ext>
              </a:extLst>
            </p:cNvPr>
            <p:cNvSpPr/>
            <p:nvPr/>
          </p:nvSpPr>
          <p:spPr>
            <a:xfrm>
              <a:off x="5612099" y="4729191"/>
              <a:ext cx="720460" cy="309257"/>
            </a:xfrm>
            <a:prstGeom prst="roundRect">
              <a:avLst/>
            </a:prstGeom>
            <a:solidFill>
              <a:srgbClr val="64D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800" b="0" i="0" u="none" strike="noStrike" kern="1200" cap="none" spc="0" normalizeH="0" baseline="0" dirty="0" err="1"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GraphX</a:t>
              </a:r>
              <a:endParaRPr kumimoji="0" lang="ko-KR" altLang="en-US" sz="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A0A4D0D4-A2BE-4DD2-8AA9-45C280F09B44}"/>
                </a:ext>
              </a:extLst>
            </p:cNvPr>
            <p:cNvSpPr/>
            <p:nvPr/>
          </p:nvSpPr>
          <p:spPr>
            <a:xfrm>
              <a:off x="4804200" y="4729191"/>
              <a:ext cx="720460" cy="309257"/>
            </a:xfrm>
            <a:prstGeom prst="roundRect">
              <a:avLst/>
            </a:prstGeom>
            <a:solidFill>
              <a:srgbClr val="64D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800" b="0" i="0" u="none" strike="noStrike" kern="1200" cap="none" spc="0" normalizeH="0" baseline="0" dirty="0"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R </a:t>
              </a:r>
              <a:r>
                <a:rPr lang="ko-KR" altLang="en-US" sz="80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엔진</a:t>
              </a:r>
              <a:endParaRPr kumimoji="0" lang="ko-KR" altLang="en-US" sz="8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0D0FCAB-81DB-4D88-9754-F42907436762}"/>
                </a:ext>
              </a:extLst>
            </p:cNvPr>
            <p:cNvSpPr/>
            <p:nvPr/>
          </p:nvSpPr>
          <p:spPr>
            <a:xfrm>
              <a:off x="3188401" y="5077130"/>
              <a:ext cx="3952058" cy="161724"/>
            </a:xfrm>
            <a:prstGeom prst="roundRect">
              <a:avLst/>
            </a:prstGeom>
            <a:solidFill>
              <a:srgbClr val="64D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In-Memory </a:t>
              </a:r>
              <a:r>
                <a:rPr lang="ko-KR" altLang="en-US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분산 처리 엔진</a:t>
              </a: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75DBDAEF-99BB-454F-A502-673A3D5857A6}"/>
                </a:ext>
              </a:extLst>
            </p:cNvPr>
            <p:cNvSpPr/>
            <p:nvPr/>
          </p:nvSpPr>
          <p:spPr>
            <a:xfrm>
              <a:off x="3192850" y="5282097"/>
              <a:ext cx="3952058" cy="130919"/>
            </a:xfrm>
            <a:prstGeom prst="roundRect">
              <a:avLst/>
            </a:prstGeom>
            <a:solidFill>
              <a:srgbClr val="64D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분산 처리 엔진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0F32301-0913-4751-B78F-E0308D2E4487}"/>
                </a:ext>
              </a:extLst>
            </p:cNvPr>
            <p:cNvSpPr/>
            <p:nvPr/>
          </p:nvSpPr>
          <p:spPr>
            <a:xfrm>
              <a:off x="3188403" y="4557526"/>
              <a:ext cx="3952056" cy="142978"/>
            </a:xfrm>
            <a:prstGeom prst="roundRect">
              <a:avLst/>
            </a:prstGeom>
            <a:solidFill>
              <a:srgbClr val="64D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Data Frames API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A19D0D30-7ECE-428D-82C3-64CAFFF68425}"/>
              </a:ext>
            </a:extLst>
          </p:cNvPr>
          <p:cNvSpPr/>
          <p:nvPr/>
        </p:nvSpPr>
        <p:spPr>
          <a:xfrm>
            <a:off x="9373766" y="4924328"/>
            <a:ext cx="402182" cy="878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WAS</a:t>
            </a:r>
          </a:p>
          <a:p>
            <a:pPr algn="ctr"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서버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9DB40377-AF8B-4C2B-BD4D-6E4CBBBE32E0}"/>
              </a:ext>
            </a:extLst>
          </p:cNvPr>
          <p:cNvSpPr/>
          <p:nvPr/>
        </p:nvSpPr>
        <p:spPr>
          <a:xfrm>
            <a:off x="8877546" y="5215580"/>
            <a:ext cx="451995" cy="581089"/>
          </a:xfrm>
          <a:prstGeom prst="round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분석</a:t>
            </a: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  <a:p>
            <a:pPr algn="ctr">
              <a:defRPr/>
            </a:pPr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엔진</a:t>
            </a: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B9AD274-DB51-4D67-B8B0-C6A3CEEC4EE3}"/>
              </a:ext>
            </a:extLst>
          </p:cNvPr>
          <p:cNvSpPr/>
          <p:nvPr/>
        </p:nvSpPr>
        <p:spPr>
          <a:xfrm>
            <a:off x="9809896" y="4924328"/>
            <a:ext cx="400020" cy="878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WEB</a:t>
            </a:r>
          </a:p>
          <a:p>
            <a:pPr algn="ctr">
              <a:defRPr/>
            </a:pPr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서버</a:t>
            </a: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4DD6D373-8B3A-4E01-A1A8-88DF8D742E8A}"/>
              </a:ext>
            </a:extLst>
          </p:cNvPr>
          <p:cNvSpPr/>
          <p:nvPr/>
        </p:nvSpPr>
        <p:spPr>
          <a:xfrm>
            <a:off x="3517850" y="5842968"/>
            <a:ext cx="6683015" cy="13660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Hadopp</a:t>
            </a: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 (HDFS)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CFFC96E6-48A4-4875-A36B-D50F7C256AE4}"/>
              </a:ext>
            </a:extLst>
          </p:cNvPr>
          <p:cNvSpPr/>
          <p:nvPr/>
        </p:nvSpPr>
        <p:spPr>
          <a:xfrm>
            <a:off x="3517850" y="6000705"/>
            <a:ext cx="6683015" cy="13660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LINUX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95" name="사각형: 둥근 모서리 333">
            <a:extLst>
              <a:ext uri="{FF2B5EF4-FFF2-40B4-BE49-F238E27FC236}">
                <a16:creationId xmlns:a16="http://schemas.microsoft.com/office/drawing/2014/main" id="{14EA36DA-1763-453B-B5D0-247334E5402C}"/>
              </a:ext>
            </a:extLst>
          </p:cNvPr>
          <p:cNvSpPr/>
          <p:nvPr/>
        </p:nvSpPr>
        <p:spPr>
          <a:xfrm>
            <a:off x="2726204" y="4852489"/>
            <a:ext cx="582684" cy="1338615"/>
          </a:xfrm>
          <a:prstGeom prst="roundRect">
            <a:avLst>
              <a:gd name="adj" fmla="val 8137"/>
            </a:avLst>
          </a:prstGeom>
          <a:solidFill>
            <a:srgbClr val="64D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PaaS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96" name="사각형: 둥근 모서리 334">
            <a:extLst>
              <a:ext uri="{FF2B5EF4-FFF2-40B4-BE49-F238E27FC236}">
                <a16:creationId xmlns:a16="http://schemas.microsoft.com/office/drawing/2014/main" id="{5BCD456E-26BD-4F7B-9926-F80952300122}"/>
              </a:ext>
            </a:extLst>
          </p:cNvPr>
          <p:cNvSpPr/>
          <p:nvPr/>
        </p:nvSpPr>
        <p:spPr>
          <a:xfrm>
            <a:off x="2726204" y="6274664"/>
            <a:ext cx="582684" cy="351387"/>
          </a:xfrm>
          <a:prstGeom prst="roundRect">
            <a:avLst>
              <a:gd name="adj" fmla="val 8137"/>
            </a:avLst>
          </a:prstGeom>
          <a:solidFill>
            <a:srgbClr val="F87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IaaS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6648188" y="4513055"/>
            <a:ext cx="1521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데이터 셋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메타 데이터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5814860" y="2336469"/>
            <a:ext cx="149912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음성 데이터 처리</a:t>
            </a:r>
          </a:p>
        </p:txBody>
      </p:sp>
      <p:sp>
        <p:nvSpPr>
          <p:cNvPr id="305" name="사각형: 둥근 모서리 304"/>
          <p:cNvSpPr/>
          <p:nvPr/>
        </p:nvSpPr>
        <p:spPr>
          <a:xfrm>
            <a:off x="4827176" y="2654320"/>
            <a:ext cx="907766" cy="195006"/>
          </a:xfrm>
          <a:prstGeom prst="roundRect">
            <a:avLst/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</a:p>
        </p:txBody>
      </p:sp>
      <p:sp>
        <p:nvSpPr>
          <p:cNvPr id="306" name="사각형: 둥근 모서리 305"/>
          <p:cNvSpPr/>
          <p:nvPr/>
        </p:nvSpPr>
        <p:spPr>
          <a:xfrm>
            <a:off x="6099817" y="2654320"/>
            <a:ext cx="907766" cy="195006"/>
          </a:xfrm>
          <a:prstGeom prst="roundRect">
            <a:avLst/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음향모델</a:t>
            </a:r>
          </a:p>
        </p:txBody>
      </p:sp>
      <p:sp>
        <p:nvSpPr>
          <p:cNvPr id="307" name="사각형: 둥근 모서리 306"/>
          <p:cNvSpPr/>
          <p:nvPr/>
        </p:nvSpPr>
        <p:spPr>
          <a:xfrm>
            <a:off x="7363581" y="2654320"/>
            <a:ext cx="907766" cy="195006"/>
          </a:xfrm>
          <a:prstGeom prst="roundRect">
            <a:avLst/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언어모델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7558215" y="3429340"/>
            <a:ext cx="526106" cy="184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보정 </a:t>
            </a:r>
            <a:r>
              <a:rPr lang="en-US" altLang="ko-KR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TEXT</a:t>
            </a:r>
            <a:endParaRPr lang="ko-KR" altLang="en-US" sz="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7575847" y="2826439"/>
            <a:ext cx="490840" cy="184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STT </a:t>
            </a:r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변환</a:t>
            </a:r>
          </a:p>
        </p:txBody>
      </p:sp>
      <p:cxnSp>
        <p:nvCxnSpPr>
          <p:cNvPr id="346" name="직선 화살표 연결선 345"/>
          <p:cNvCxnSpPr/>
          <p:nvPr/>
        </p:nvCxnSpPr>
        <p:spPr>
          <a:xfrm flipV="1">
            <a:off x="5774084" y="2747254"/>
            <a:ext cx="293656" cy="15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화살표 연결선 346"/>
          <p:cNvCxnSpPr/>
          <p:nvPr/>
        </p:nvCxnSpPr>
        <p:spPr>
          <a:xfrm flipV="1">
            <a:off x="7033667" y="2747254"/>
            <a:ext cx="293656" cy="15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6286143" y="3429340"/>
            <a:ext cx="556564" cy="184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 </a:t>
            </a:r>
            <a:r>
              <a:rPr lang="ko-KR" altLang="en-US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</a:p>
        </p:txBody>
      </p:sp>
      <p:pic>
        <p:nvPicPr>
          <p:cNvPr id="352" name="그림 3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176" y="2908320"/>
            <a:ext cx="915470" cy="281676"/>
          </a:xfrm>
          <a:prstGeom prst="rect">
            <a:avLst/>
          </a:prstGeom>
          <a:ln w="6350">
            <a:solidFill>
              <a:srgbClr val="37AEFF"/>
            </a:solidFill>
          </a:ln>
        </p:spPr>
      </p:pic>
      <p:pic>
        <p:nvPicPr>
          <p:cNvPr id="353" name="그림 3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7175" y="3233331"/>
            <a:ext cx="915469" cy="302470"/>
          </a:xfrm>
          <a:prstGeom prst="rect">
            <a:avLst/>
          </a:prstGeom>
          <a:ln w="6350">
            <a:solidFill>
              <a:srgbClr val="37AEFF"/>
            </a:solidFill>
          </a:ln>
        </p:spPr>
      </p:pic>
      <p:sp>
        <p:nvSpPr>
          <p:cNvPr id="354" name="아래쪽 화살표 353"/>
          <p:cNvSpPr/>
          <p:nvPr/>
        </p:nvSpPr>
        <p:spPr>
          <a:xfrm rot="10800000">
            <a:off x="6381198" y="3656472"/>
            <a:ext cx="266990" cy="132928"/>
          </a:xfrm>
          <a:prstGeom prst="downArrow">
            <a:avLst/>
          </a:pr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59" name="TextBox 53"/>
          <p:cNvSpPr txBox="1"/>
          <p:nvPr/>
        </p:nvSpPr>
        <p:spPr>
          <a:xfrm>
            <a:off x="5034762" y="1780339"/>
            <a:ext cx="28079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Service Data Process / Data Lake Layer</a:t>
            </a:r>
          </a:p>
        </p:txBody>
      </p:sp>
      <p:sp>
        <p:nvSpPr>
          <p:cNvPr id="360" name="TextBox 53"/>
          <p:cNvSpPr txBox="1"/>
          <p:nvPr/>
        </p:nvSpPr>
        <p:spPr>
          <a:xfrm>
            <a:off x="3114694" y="1780339"/>
            <a:ext cx="17354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Communication Layer</a:t>
            </a:r>
            <a:endParaRPr kumimoji="0" lang="en-US" altLang="ko-KR" sz="1000" b="1" i="0" u="none" strike="noStrike" kern="1200" cap="none" spc="0" normalizeH="0" baseline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</a:endParaRPr>
          </a:p>
        </p:txBody>
      </p:sp>
      <p:sp>
        <p:nvSpPr>
          <p:cNvPr id="361" name="TextBox 53"/>
          <p:cNvSpPr txBox="1"/>
          <p:nvPr/>
        </p:nvSpPr>
        <p:spPr>
          <a:xfrm>
            <a:off x="8246118" y="1703394"/>
            <a:ext cx="1290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Business Layer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(WAS)</a:t>
            </a:r>
          </a:p>
        </p:txBody>
      </p:sp>
      <p:sp>
        <p:nvSpPr>
          <p:cNvPr id="364" name="TextBox 53"/>
          <p:cNvSpPr txBox="1"/>
          <p:nvPr/>
        </p:nvSpPr>
        <p:spPr>
          <a:xfrm>
            <a:off x="9375549" y="1703394"/>
            <a:ext cx="1090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Access Layer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(Web)</a:t>
            </a:r>
          </a:p>
        </p:txBody>
      </p:sp>
      <p:sp>
        <p:nvSpPr>
          <p:cNvPr id="370" name="사각형: 둥근 모서리 369"/>
          <p:cNvSpPr/>
          <p:nvPr/>
        </p:nvSpPr>
        <p:spPr>
          <a:xfrm>
            <a:off x="8529478" y="2398837"/>
            <a:ext cx="747572" cy="457234"/>
          </a:xfrm>
          <a:prstGeom prst="roundRect">
            <a:avLst/>
          </a:prstGeom>
          <a:solidFill>
            <a:srgbClr val="0089E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자막서비스 </a:t>
            </a:r>
          </a:p>
        </p:txBody>
      </p:sp>
      <p:sp>
        <p:nvSpPr>
          <p:cNvPr id="371" name="사각형: 둥근 모서리 370"/>
          <p:cNvSpPr/>
          <p:nvPr/>
        </p:nvSpPr>
        <p:spPr>
          <a:xfrm>
            <a:off x="8529478" y="2992280"/>
            <a:ext cx="747572" cy="457234"/>
          </a:xfrm>
          <a:prstGeom prst="roundRect">
            <a:avLst/>
          </a:prstGeom>
          <a:solidFill>
            <a:srgbClr val="0089E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회의록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</a:p>
        </p:txBody>
      </p:sp>
      <p:sp>
        <p:nvSpPr>
          <p:cNvPr id="372" name="사각형: 둥근 모서리 371"/>
          <p:cNvSpPr/>
          <p:nvPr/>
        </p:nvSpPr>
        <p:spPr>
          <a:xfrm>
            <a:off x="8529479" y="3585723"/>
            <a:ext cx="747571" cy="457234"/>
          </a:xfrm>
          <a:prstGeom prst="roundRect">
            <a:avLst/>
          </a:prstGeom>
          <a:solidFill>
            <a:srgbClr val="0089E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데이터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3" name="사각형: 둥근 모서리 372"/>
          <p:cNvSpPr/>
          <p:nvPr/>
        </p:nvSpPr>
        <p:spPr>
          <a:xfrm>
            <a:off x="8529478" y="4179165"/>
            <a:ext cx="747572" cy="457234"/>
          </a:xfrm>
          <a:prstGeom prst="roundRect">
            <a:avLst/>
          </a:prstGeom>
          <a:solidFill>
            <a:srgbClr val="0089E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FB921C-ABE4-4A6C-9337-DA123DC00E6B}"/>
              </a:ext>
            </a:extLst>
          </p:cNvPr>
          <p:cNvGrpSpPr/>
          <p:nvPr/>
        </p:nvGrpSpPr>
        <p:grpSpPr>
          <a:xfrm>
            <a:off x="3616379" y="2343370"/>
            <a:ext cx="762462" cy="659666"/>
            <a:chOff x="4180562" y="1997879"/>
            <a:chExt cx="762462" cy="659666"/>
          </a:xfrm>
        </p:grpSpPr>
        <p:sp>
          <p:nvSpPr>
            <p:cNvPr id="379" name="TextBox 378"/>
            <p:cNvSpPr txBox="1"/>
            <p:nvPr/>
          </p:nvSpPr>
          <p:spPr>
            <a:xfrm>
              <a:off x="4180562" y="2442101"/>
              <a:ext cx="7624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인터넷 방송</a:t>
              </a:r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9AE8D578-67B2-43AA-B5FE-EAF1297F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4349413" y="1997879"/>
              <a:ext cx="424760" cy="4247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6B01BD-0561-4E7B-AA94-7BA0AC97277E}"/>
              </a:ext>
            </a:extLst>
          </p:cNvPr>
          <p:cNvGrpSpPr/>
          <p:nvPr/>
        </p:nvGrpSpPr>
        <p:grpSpPr>
          <a:xfrm>
            <a:off x="3795565" y="2996548"/>
            <a:ext cx="404090" cy="645802"/>
            <a:chOff x="4329267" y="2659845"/>
            <a:chExt cx="404090" cy="645802"/>
          </a:xfrm>
        </p:grpSpPr>
        <p:sp>
          <p:nvSpPr>
            <p:cNvPr id="378" name="TextBox 377"/>
            <p:cNvSpPr txBox="1"/>
            <p:nvPr/>
          </p:nvSpPr>
          <p:spPr>
            <a:xfrm>
              <a:off x="4344402" y="3090203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회의</a:t>
              </a:r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7C6A7047-E6FE-400A-B29A-8AC05ABE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329267" y="2659845"/>
              <a:ext cx="404090" cy="40409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A2C0A4-D621-4870-B8D5-68BCA434C95D}"/>
              </a:ext>
            </a:extLst>
          </p:cNvPr>
          <p:cNvGrpSpPr/>
          <p:nvPr/>
        </p:nvGrpSpPr>
        <p:grpSpPr>
          <a:xfrm>
            <a:off x="3716123" y="3629280"/>
            <a:ext cx="562975" cy="579568"/>
            <a:chOff x="4249826" y="3279644"/>
            <a:chExt cx="562975" cy="579568"/>
          </a:xfrm>
        </p:grpSpPr>
        <p:sp>
          <p:nvSpPr>
            <p:cNvPr id="377" name="TextBox 376"/>
            <p:cNvSpPr txBox="1"/>
            <p:nvPr/>
          </p:nvSpPr>
          <p:spPr>
            <a:xfrm>
              <a:off x="4249826" y="3643768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재난방송</a:t>
              </a: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9D2D6E2E-7CA7-4FC8-987D-160F5092E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4340990" y="3279644"/>
              <a:ext cx="380647" cy="36230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B677A3-8E93-4101-9738-F6E7F6448303}"/>
              </a:ext>
            </a:extLst>
          </p:cNvPr>
          <p:cNvGrpSpPr/>
          <p:nvPr/>
        </p:nvGrpSpPr>
        <p:grpSpPr>
          <a:xfrm>
            <a:off x="3657613" y="4216968"/>
            <a:ext cx="679994" cy="573457"/>
            <a:chOff x="4233258" y="3871477"/>
            <a:chExt cx="679994" cy="573457"/>
          </a:xfrm>
        </p:grpSpPr>
        <p:sp>
          <p:nvSpPr>
            <p:cNvPr id="376" name="TextBox 375"/>
            <p:cNvSpPr txBox="1"/>
            <p:nvPr/>
          </p:nvSpPr>
          <p:spPr>
            <a:xfrm>
              <a:off x="4233258" y="4229490"/>
              <a:ext cx="6799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콜센터 상담</a:t>
              </a:r>
            </a:p>
          </p:txBody>
        </p:sp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E2585CC1-F9A1-41D8-9AD6-5690191E9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4395159" y="3871477"/>
              <a:ext cx="356192" cy="356192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45D6C4-EECC-4546-91EF-3ABD967ACCEA}"/>
              </a:ext>
            </a:extLst>
          </p:cNvPr>
          <p:cNvSpPr/>
          <p:nvPr/>
        </p:nvSpPr>
        <p:spPr>
          <a:xfrm>
            <a:off x="3374260" y="6272585"/>
            <a:ext cx="6986678" cy="351387"/>
          </a:xfrm>
          <a:prstGeom prst="roundRect">
            <a:avLst/>
          </a:prstGeom>
          <a:noFill/>
          <a:ln w="12700">
            <a:solidFill>
              <a:srgbClr val="F87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BBA491-2EA4-4F9B-91DE-31137FC7C47F}"/>
              </a:ext>
            </a:extLst>
          </p:cNvPr>
          <p:cNvSpPr/>
          <p:nvPr/>
        </p:nvSpPr>
        <p:spPr>
          <a:xfrm>
            <a:off x="4731863" y="2268815"/>
            <a:ext cx="3620910" cy="1373167"/>
          </a:xfrm>
          <a:prstGeom prst="roundRect">
            <a:avLst/>
          </a:prstGeom>
          <a:noFill/>
          <a:ln w="15875">
            <a:solidFill>
              <a:srgbClr val="37AE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267794-B4D2-46ED-BC20-9BD2F536D8E5}"/>
              </a:ext>
            </a:extLst>
          </p:cNvPr>
          <p:cNvGrpSpPr/>
          <p:nvPr/>
        </p:nvGrpSpPr>
        <p:grpSpPr>
          <a:xfrm>
            <a:off x="6278061" y="2878687"/>
            <a:ext cx="507335" cy="627251"/>
            <a:chOff x="6793894" y="2443942"/>
            <a:chExt cx="507335" cy="6272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CEC28D3-5BA6-4A00-B773-14BE4A1C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894" y="2443942"/>
              <a:ext cx="507335" cy="627251"/>
            </a:xfrm>
            <a:prstGeom prst="rect">
              <a:avLst/>
            </a:prstGeom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C9D179AC-CDE7-43DF-8FAE-B299CC88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6976665" y="2652064"/>
              <a:ext cx="148073" cy="123394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E2A4330-662A-4227-B5D5-850F6683E45A}"/>
              </a:ext>
            </a:extLst>
          </p:cNvPr>
          <p:cNvSpPr/>
          <p:nvPr/>
        </p:nvSpPr>
        <p:spPr>
          <a:xfrm>
            <a:off x="4729886" y="3961181"/>
            <a:ext cx="3646655" cy="825732"/>
          </a:xfrm>
          <a:prstGeom prst="roundRect">
            <a:avLst/>
          </a:prstGeom>
          <a:noFill/>
          <a:ln w="15875">
            <a:solidFill>
              <a:srgbClr val="37AE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자유형: 도형 125">
            <a:extLst>
              <a:ext uri="{FF2B5EF4-FFF2-40B4-BE49-F238E27FC236}">
                <a16:creationId xmlns:a16="http://schemas.microsoft.com/office/drawing/2014/main" id="{85EFEC54-15CD-4B96-921F-B6A4C0EB0F83}"/>
              </a:ext>
            </a:extLst>
          </p:cNvPr>
          <p:cNvSpPr/>
          <p:nvPr/>
        </p:nvSpPr>
        <p:spPr>
          <a:xfrm>
            <a:off x="5700729" y="2104202"/>
            <a:ext cx="1694788" cy="171595"/>
          </a:xfrm>
          <a:custGeom>
            <a:avLst/>
            <a:gdLst>
              <a:gd name="connsiteX0" fmla="*/ 272306 w 1694788"/>
              <a:gd name="connsiteY0" fmla="*/ 0 h 207052"/>
              <a:gd name="connsiteX1" fmla="*/ 1422483 w 1694788"/>
              <a:gd name="connsiteY1" fmla="*/ 0 h 207052"/>
              <a:gd name="connsiteX2" fmla="*/ 1689763 w 1694788"/>
              <a:gd name="connsiteY2" fmla="*/ 168495 h 207052"/>
              <a:gd name="connsiteX3" fmla="*/ 1694788 w 1694788"/>
              <a:gd name="connsiteY3" fmla="*/ 207052 h 207052"/>
              <a:gd name="connsiteX4" fmla="*/ 0 w 1694788"/>
              <a:gd name="connsiteY4" fmla="*/ 207052 h 207052"/>
              <a:gd name="connsiteX5" fmla="*/ 5025 w 1694788"/>
              <a:gd name="connsiteY5" fmla="*/ 168495 h 207052"/>
              <a:gd name="connsiteX6" fmla="*/ 272306 w 1694788"/>
              <a:gd name="connsiteY6" fmla="*/ 0 h 20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4788" h="207052">
                <a:moveTo>
                  <a:pt x="272306" y="0"/>
                </a:moveTo>
                <a:lnTo>
                  <a:pt x="1422483" y="0"/>
                </a:lnTo>
                <a:cubicBezTo>
                  <a:pt x="1554312" y="0"/>
                  <a:pt x="1664320" y="72331"/>
                  <a:pt x="1689763" y="168495"/>
                </a:cubicBezTo>
                <a:lnTo>
                  <a:pt x="1694788" y="207052"/>
                </a:lnTo>
                <a:lnTo>
                  <a:pt x="0" y="207052"/>
                </a:lnTo>
                <a:lnTo>
                  <a:pt x="5025" y="168495"/>
                </a:lnTo>
                <a:cubicBezTo>
                  <a:pt x="30468" y="72331"/>
                  <a:pt x="140477" y="0"/>
                  <a:pt x="272306" y="0"/>
                </a:cubicBezTo>
                <a:close/>
              </a:path>
            </a:pathLst>
          </a:cu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7" name="직사각형 1"/>
          <p:cNvSpPr>
            <a:spLocks noChangeArrowheads="1"/>
          </p:cNvSpPr>
          <p:nvPr/>
        </p:nvSpPr>
        <p:spPr bwMode="auto">
          <a:xfrm>
            <a:off x="5660769" y="2110601"/>
            <a:ext cx="180730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ko-KR" altLang="en-US" sz="1000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인지 </a:t>
            </a:r>
            <a:r>
              <a:rPr lang="en-US" altLang="ko-KR" sz="1000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Platform</a:t>
            </a:r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48BDCEBD-FB06-4B5B-8BA3-D3D0C3503598}"/>
              </a:ext>
            </a:extLst>
          </p:cNvPr>
          <p:cNvSpPr/>
          <p:nvPr/>
        </p:nvSpPr>
        <p:spPr>
          <a:xfrm>
            <a:off x="5704174" y="3793178"/>
            <a:ext cx="1694788" cy="171595"/>
          </a:xfrm>
          <a:custGeom>
            <a:avLst/>
            <a:gdLst>
              <a:gd name="connsiteX0" fmla="*/ 272306 w 1694788"/>
              <a:gd name="connsiteY0" fmla="*/ 0 h 207052"/>
              <a:gd name="connsiteX1" fmla="*/ 1422483 w 1694788"/>
              <a:gd name="connsiteY1" fmla="*/ 0 h 207052"/>
              <a:gd name="connsiteX2" fmla="*/ 1689763 w 1694788"/>
              <a:gd name="connsiteY2" fmla="*/ 168495 h 207052"/>
              <a:gd name="connsiteX3" fmla="*/ 1694788 w 1694788"/>
              <a:gd name="connsiteY3" fmla="*/ 207052 h 207052"/>
              <a:gd name="connsiteX4" fmla="*/ 0 w 1694788"/>
              <a:gd name="connsiteY4" fmla="*/ 207052 h 207052"/>
              <a:gd name="connsiteX5" fmla="*/ 5025 w 1694788"/>
              <a:gd name="connsiteY5" fmla="*/ 168495 h 207052"/>
              <a:gd name="connsiteX6" fmla="*/ 272306 w 1694788"/>
              <a:gd name="connsiteY6" fmla="*/ 0 h 20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4788" h="207052">
                <a:moveTo>
                  <a:pt x="272306" y="0"/>
                </a:moveTo>
                <a:lnTo>
                  <a:pt x="1422483" y="0"/>
                </a:lnTo>
                <a:cubicBezTo>
                  <a:pt x="1554312" y="0"/>
                  <a:pt x="1664320" y="72331"/>
                  <a:pt x="1689763" y="168495"/>
                </a:cubicBezTo>
                <a:lnTo>
                  <a:pt x="1694788" y="207052"/>
                </a:lnTo>
                <a:lnTo>
                  <a:pt x="0" y="207052"/>
                </a:lnTo>
                <a:lnTo>
                  <a:pt x="5025" y="168495"/>
                </a:lnTo>
                <a:cubicBezTo>
                  <a:pt x="30468" y="72331"/>
                  <a:pt x="140477" y="0"/>
                  <a:pt x="272306" y="0"/>
                </a:cubicBezTo>
                <a:close/>
              </a:path>
            </a:pathLst>
          </a:custGeom>
          <a:solidFill>
            <a:srgbClr val="37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8" name="직사각형 1"/>
          <p:cNvSpPr>
            <a:spLocks noChangeArrowheads="1"/>
          </p:cNvSpPr>
          <p:nvPr/>
        </p:nvSpPr>
        <p:spPr bwMode="auto">
          <a:xfrm>
            <a:off x="5676693" y="3802164"/>
            <a:ext cx="180730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h="0"/>
            </a:sp3d>
          </a:bodyPr>
          <a:lstStyle/>
          <a:p>
            <a:pPr algn="ctr" defTabSz="1067672">
              <a:defRPr/>
            </a:pPr>
            <a:r>
              <a:rPr lang="en-US" altLang="ko-KR" sz="1000" kern="0" dirty="0">
                <a:ln w="0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Big Data Platform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3597214-311E-48BE-B6F0-F57E133D8EC5}"/>
              </a:ext>
            </a:extLst>
          </p:cNvPr>
          <p:cNvSpPr/>
          <p:nvPr/>
        </p:nvSpPr>
        <p:spPr>
          <a:xfrm>
            <a:off x="3387901" y="4852489"/>
            <a:ext cx="6986677" cy="1338615"/>
          </a:xfrm>
          <a:prstGeom prst="roundRect">
            <a:avLst>
              <a:gd name="adj" fmla="val 5851"/>
            </a:avLst>
          </a:prstGeom>
          <a:noFill/>
          <a:ln w="12700">
            <a:solidFill>
              <a:srgbClr val="64DB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5888306" y="4513055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셋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39EE8F1-4D63-4529-9F0F-3887A77CAF5C}"/>
              </a:ext>
            </a:extLst>
          </p:cNvPr>
          <p:cNvGrpSpPr/>
          <p:nvPr/>
        </p:nvGrpSpPr>
        <p:grpSpPr>
          <a:xfrm>
            <a:off x="9579596" y="2355985"/>
            <a:ext cx="679994" cy="546538"/>
            <a:chOff x="10095429" y="2001441"/>
            <a:chExt cx="679994" cy="546538"/>
          </a:xfrm>
        </p:grpSpPr>
        <p:sp>
          <p:nvSpPr>
            <p:cNvPr id="368" name="TextBox 367"/>
            <p:cNvSpPr txBox="1"/>
            <p:nvPr/>
          </p:nvSpPr>
          <p:spPr>
            <a:xfrm>
              <a:off x="10095429" y="2332535"/>
              <a:ext cx="67999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자막 서비스</a:t>
              </a:r>
            </a:p>
          </p:txBody>
        </p:sp>
        <p:pic>
          <p:nvPicPr>
            <p:cNvPr id="65" name="그래픽 64">
              <a:extLst>
                <a:ext uri="{FF2B5EF4-FFF2-40B4-BE49-F238E27FC236}">
                  <a16:creationId xmlns:a16="http://schemas.microsoft.com/office/drawing/2014/main" id="{0E657720-42EB-41E6-B329-8324CEAC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10214545" y="2001441"/>
              <a:ext cx="441762" cy="309893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91EF64B-2303-430F-9211-6CA86A1DB27A}"/>
              </a:ext>
            </a:extLst>
          </p:cNvPr>
          <p:cNvGrpSpPr/>
          <p:nvPr/>
        </p:nvGrpSpPr>
        <p:grpSpPr>
          <a:xfrm>
            <a:off x="9551568" y="4002360"/>
            <a:ext cx="718929" cy="300214"/>
            <a:chOff x="10067401" y="3617684"/>
            <a:chExt cx="718929" cy="300214"/>
          </a:xfrm>
        </p:grpSpPr>
        <p:sp>
          <p:nvSpPr>
            <p:cNvPr id="189" name="사각형: 둥근 모서리 188">
              <a:extLst>
                <a:ext uri="{FF2B5EF4-FFF2-40B4-BE49-F238E27FC236}">
                  <a16:creationId xmlns:a16="http://schemas.microsoft.com/office/drawing/2014/main" id="{E2E7D3E0-68CD-4436-B928-A0C6AF2D4FD0}"/>
                </a:ext>
              </a:extLst>
            </p:cNvPr>
            <p:cNvSpPr/>
            <p:nvPr/>
          </p:nvSpPr>
          <p:spPr>
            <a:xfrm>
              <a:off x="10067401" y="3617684"/>
              <a:ext cx="718929" cy="300214"/>
            </a:xfrm>
            <a:prstGeom prst="roundRect">
              <a:avLst/>
            </a:prstGeom>
            <a:solidFill>
              <a:srgbClr val="315F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065F708-10F0-40E1-8836-EE6910CD1665}"/>
                </a:ext>
              </a:extLst>
            </p:cNvPr>
            <p:cNvSpPr txBox="1"/>
            <p:nvPr/>
          </p:nvSpPr>
          <p:spPr>
            <a:xfrm>
              <a:off x="10107989" y="3668849"/>
              <a:ext cx="6527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 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테스트</a:t>
              </a:r>
              <a:endPara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B40B5F-376E-4518-B984-B2989251488C}"/>
              </a:ext>
            </a:extLst>
          </p:cNvPr>
          <p:cNvGrpSpPr/>
          <p:nvPr/>
        </p:nvGrpSpPr>
        <p:grpSpPr>
          <a:xfrm>
            <a:off x="9579596" y="2942991"/>
            <a:ext cx="679994" cy="596664"/>
            <a:chOff x="10095429" y="2552235"/>
            <a:chExt cx="679994" cy="596664"/>
          </a:xfrm>
        </p:grpSpPr>
        <p:sp>
          <p:nvSpPr>
            <p:cNvPr id="367" name="TextBox 366"/>
            <p:cNvSpPr txBox="1"/>
            <p:nvPr/>
          </p:nvSpPr>
          <p:spPr>
            <a:xfrm>
              <a:off x="10095429" y="2933455"/>
              <a:ext cx="67999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회의록 작성</a:t>
              </a:r>
            </a:p>
          </p:txBody>
        </p:sp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06EAEE63-C4F4-48DC-91C6-F238FAC15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10267476" y="2552235"/>
              <a:ext cx="335901" cy="389098"/>
            </a:xfrm>
            <a:prstGeom prst="rect">
              <a:avLst/>
            </a:prstGeom>
          </p:spPr>
        </p:pic>
      </p:grpSp>
      <p:pic>
        <p:nvPicPr>
          <p:cNvPr id="71" name="그래픽 70">
            <a:extLst>
              <a:ext uri="{FF2B5EF4-FFF2-40B4-BE49-F238E27FC236}">
                <a16:creationId xmlns:a16="http://schemas.microsoft.com/office/drawing/2014/main" id="{DF9A2D93-187D-4758-9C33-FA6F90B2B44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7600331" y="2970793"/>
            <a:ext cx="425404" cy="470559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0CCFBAC6-C02C-43A8-9D73-98245CDCD7C2}"/>
              </a:ext>
            </a:extLst>
          </p:cNvPr>
          <p:cNvGrpSpPr/>
          <p:nvPr/>
        </p:nvGrpSpPr>
        <p:grpSpPr>
          <a:xfrm>
            <a:off x="9549975" y="4404305"/>
            <a:ext cx="718929" cy="300214"/>
            <a:chOff x="10065808" y="4088984"/>
            <a:chExt cx="718929" cy="300214"/>
          </a:xfrm>
        </p:grpSpPr>
        <p:sp>
          <p:nvSpPr>
            <p:cNvPr id="190" name="사각형: 둥근 모서리 189">
              <a:extLst>
                <a:ext uri="{FF2B5EF4-FFF2-40B4-BE49-F238E27FC236}">
                  <a16:creationId xmlns:a16="http://schemas.microsoft.com/office/drawing/2014/main" id="{7B61F6F5-5D69-4B04-8709-8A7D84C7241F}"/>
                </a:ext>
              </a:extLst>
            </p:cNvPr>
            <p:cNvSpPr/>
            <p:nvPr/>
          </p:nvSpPr>
          <p:spPr>
            <a:xfrm>
              <a:off x="10065808" y="4088984"/>
              <a:ext cx="718929" cy="300214"/>
            </a:xfrm>
            <a:prstGeom prst="roundRect">
              <a:avLst/>
            </a:prstGeom>
            <a:solidFill>
              <a:srgbClr val="315F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B79D62C-1383-4CF3-B36D-6575B7FB64D4}"/>
                </a:ext>
              </a:extLst>
            </p:cNvPr>
            <p:cNvSpPr txBox="1"/>
            <p:nvPr/>
          </p:nvSpPr>
          <p:spPr>
            <a:xfrm>
              <a:off x="10117653" y="4133400"/>
              <a:ext cx="6078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 WEB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4378352-29C5-44D4-BEC1-AE52047C203C}"/>
              </a:ext>
            </a:extLst>
          </p:cNvPr>
          <p:cNvGrpSpPr/>
          <p:nvPr/>
        </p:nvGrpSpPr>
        <p:grpSpPr>
          <a:xfrm>
            <a:off x="9554900" y="3600415"/>
            <a:ext cx="718929" cy="300214"/>
            <a:chOff x="10070733" y="3146384"/>
            <a:chExt cx="718929" cy="300214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7A1D3100-49E4-4E7A-BDA4-22C88B40EE98}"/>
                </a:ext>
              </a:extLst>
            </p:cNvPr>
            <p:cNvSpPr/>
            <p:nvPr/>
          </p:nvSpPr>
          <p:spPr>
            <a:xfrm>
              <a:off x="10070733" y="3146384"/>
              <a:ext cx="718929" cy="300214"/>
            </a:xfrm>
            <a:prstGeom prst="roundRect">
              <a:avLst/>
            </a:prstGeom>
            <a:solidFill>
              <a:srgbClr val="315F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9EBBC29-F49E-4D3B-BCCD-288D165F1C49}"/>
                </a:ext>
              </a:extLst>
            </p:cNvPr>
            <p:cNvSpPr txBox="1"/>
            <p:nvPr/>
          </p:nvSpPr>
          <p:spPr>
            <a:xfrm>
              <a:off x="10116650" y="3188769"/>
              <a:ext cx="6270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포탈</a:t>
              </a:r>
              <a:endPara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592DC-38F4-4AA6-8C6F-EEDF6BEEA8E1}"/>
              </a:ext>
            </a:extLst>
          </p:cNvPr>
          <p:cNvGrpSpPr/>
          <p:nvPr/>
        </p:nvGrpSpPr>
        <p:grpSpPr>
          <a:xfrm>
            <a:off x="1015514" y="3555150"/>
            <a:ext cx="1219431" cy="2573111"/>
            <a:chOff x="1249184" y="3585071"/>
            <a:chExt cx="1038225" cy="2190750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C3817A-CA00-45CC-A12D-C2A139F2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1249184" y="3585071"/>
              <a:ext cx="1038225" cy="2190750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AB04E7E3-88C7-416C-8FE6-BB82F3E35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3657832"/>
              <a:ext cx="819150" cy="152400"/>
            </a:xfrm>
            <a:prstGeom prst="rect">
              <a:avLst/>
            </a:prstGeom>
          </p:spPr>
        </p:pic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FDE1017D-56BE-4456-86A5-4351B6C10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3814354"/>
              <a:ext cx="819150" cy="152400"/>
            </a:xfrm>
            <a:prstGeom prst="rect">
              <a:avLst/>
            </a:prstGeom>
          </p:spPr>
        </p:pic>
        <p:pic>
          <p:nvPicPr>
            <p:cNvPr id="119" name="그래픽 118">
              <a:extLst>
                <a:ext uri="{FF2B5EF4-FFF2-40B4-BE49-F238E27FC236}">
                  <a16:creationId xmlns:a16="http://schemas.microsoft.com/office/drawing/2014/main" id="{34ED085D-A7C8-4F13-B950-3A7435F70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3970876"/>
              <a:ext cx="819150" cy="152400"/>
            </a:xfrm>
            <a:prstGeom prst="rect">
              <a:avLst/>
            </a:prstGeom>
          </p:spPr>
        </p:pic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EBC0E92C-566D-4C5E-8EF3-875F45D64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4127398"/>
              <a:ext cx="819150" cy="152400"/>
            </a:xfrm>
            <a:prstGeom prst="rect">
              <a:avLst/>
            </a:prstGeom>
          </p:spPr>
        </p:pic>
        <p:pic>
          <p:nvPicPr>
            <p:cNvPr id="121" name="그래픽 120">
              <a:extLst>
                <a:ext uri="{FF2B5EF4-FFF2-40B4-BE49-F238E27FC236}">
                  <a16:creationId xmlns:a16="http://schemas.microsoft.com/office/drawing/2014/main" id="{11576846-F6CB-44D0-9D6D-879F60525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4283920"/>
              <a:ext cx="819150" cy="152400"/>
            </a:xfrm>
            <a:prstGeom prst="rect">
              <a:avLst/>
            </a:prstGeom>
          </p:spPr>
        </p:pic>
        <p:pic>
          <p:nvPicPr>
            <p:cNvPr id="122" name="그래픽 121">
              <a:extLst>
                <a:ext uri="{FF2B5EF4-FFF2-40B4-BE49-F238E27FC236}">
                  <a16:creationId xmlns:a16="http://schemas.microsoft.com/office/drawing/2014/main" id="{30EDB591-B7B8-4AA5-BD70-272692EE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4440442"/>
              <a:ext cx="819150" cy="152400"/>
            </a:xfrm>
            <a:prstGeom prst="rect">
              <a:avLst/>
            </a:prstGeom>
          </p:spPr>
        </p:pic>
        <p:pic>
          <p:nvPicPr>
            <p:cNvPr id="123" name="그래픽 122">
              <a:extLst>
                <a:ext uri="{FF2B5EF4-FFF2-40B4-BE49-F238E27FC236}">
                  <a16:creationId xmlns:a16="http://schemas.microsoft.com/office/drawing/2014/main" id="{7E6A6704-4639-4097-9CD8-795997863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4596964"/>
              <a:ext cx="819150" cy="152400"/>
            </a:xfrm>
            <a:prstGeom prst="rect">
              <a:avLst/>
            </a:prstGeom>
          </p:spPr>
        </p:pic>
        <p:pic>
          <p:nvPicPr>
            <p:cNvPr id="124" name="그래픽 123">
              <a:extLst>
                <a:ext uri="{FF2B5EF4-FFF2-40B4-BE49-F238E27FC236}">
                  <a16:creationId xmlns:a16="http://schemas.microsoft.com/office/drawing/2014/main" id="{35EA0000-F4BF-4478-92CF-6C956235A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4753486"/>
              <a:ext cx="819150" cy="152400"/>
            </a:xfrm>
            <a:prstGeom prst="rect">
              <a:avLst/>
            </a:prstGeom>
          </p:spPr>
        </p:pic>
        <p:pic>
          <p:nvPicPr>
            <p:cNvPr id="125" name="그래픽 124">
              <a:extLst>
                <a:ext uri="{FF2B5EF4-FFF2-40B4-BE49-F238E27FC236}">
                  <a16:creationId xmlns:a16="http://schemas.microsoft.com/office/drawing/2014/main" id="{73D152E6-64FD-44FF-9A58-3EDFA38D4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4910008"/>
              <a:ext cx="819150" cy="152400"/>
            </a:xfrm>
            <a:prstGeom prst="rect">
              <a:avLst/>
            </a:prstGeom>
          </p:spPr>
        </p:pic>
        <p:pic>
          <p:nvPicPr>
            <p:cNvPr id="127" name="그래픽 126">
              <a:extLst>
                <a:ext uri="{FF2B5EF4-FFF2-40B4-BE49-F238E27FC236}">
                  <a16:creationId xmlns:a16="http://schemas.microsoft.com/office/drawing/2014/main" id="{EEDFB429-14B6-406E-B922-97BD34D5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5066530"/>
              <a:ext cx="819150" cy="152400"/>
            </a:xfrm>
            <a:prstGeom prst="rect">
              <a:avLst/>
            </a:prstGeom>
          </p:spPr>
        </p:pic>
        <p:pic>
          <p:nvPicPr>
            <p:cNvPr id="128" name="그래픽 127">
              <a:extLst>
                <a:ext uri="{FF2B5EF4-FFF2-40B4-BE49-F238E27FC236}">
                  <a16:creationId xmlns:a16="http://schemas.microsoft.com/office/drawing/2014/main" id="{F6C5DBF9-DDE6-4A8E-BC3C-13D0DC7E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5223052"/>
              <a:ext cx="819150" cy="152400"/>
            </a:xfrm>
            <a:prstGeom prst="rect">
              <a:avLst/>
            </a:prstGeom>
          </p:spPr>
        </p:pic>
        <p:pic>
          <p:nvPicPr>
            <p:cNvPr id="130" name="그래픽 129">
              <a:extLst>
                <a:ext uri="{FF2B5EF4-FFF2-40B4-BE49-F238E27FC236}">
                  <a16:creationId xmlns:a16="http://schemas.microsoft.com/office/drawing/2014/main" id="{6DD35A15-9B0F-41B3-B6D0-C7A27DA5C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8721" y="5379574"/>
              <a:ext cx="819150" cy="152400"/>
            </a:xfrm>
            <a:prstGeom prst="rect">
              <a:avLst/>
            </a:prstGeom>
          </p:spPr>
        </p:pic>
        <p:pic>
          <p:nvPicPr>
            <p:cNvPr id="131" name="그래픽 130">
              <a:extLst>
                <a:ext uri="{FF2B5EF4-FFF2-40B4-BE49-F238E27FC236}">
                  <a16:creationId xmlns:a16="http://schemas.microsoft.com/office/drawing/2014/main" id="{AE62A5F3-5505-42C5-84FC-5EBBC6FA7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1355272" y="5536101"/>
              <a:ext cx="819150" cy="152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D94E77-191C-4878-80C3-D88F16E533F9}"/>
              </a:ext>
            </a:extLst>
          </p:cNvPr>
          <p:cNvGrpSpPr/>
          <p:nvPr/>
        </p:nvGrpSpPr>
        <p:grpSpPr>
          <a:xfrm>
            <a:off x="6903604" y="4034283"/>
            <a:ext cx="888178" cy="474429"/>
            <a:chOff x="7541108" y="3753146"/>
            <a:chExt cx="888178" cy="474429"/>
          </a:xfrm>
        </p:grpSpPr>
        <p:pic>
          <p:nvPicPr>
            <p:cNvPr id="134" name="그래픽 133">
              <a:extLst>
                <a:ext uri="{FF2B5EF4-FFF2-40B4-BE49-F238E27FC236}">
                  <a16:creationId xmlns:a16="http://schemas.microsoft.com/office/drawing/2014/main" id="{E42DDB1D-7363-476C-A041-E3EEC6EF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7541108" y="3753146"/>
              <a:ext cx="252821" cy="19621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595ACD4-D787-43A8-B7D4-409637AE80BE}"/>
                </a:ext>
              </a:extLst>
            </p:cNvPr>
            <p:cNvSpPr/>
            <p:nvPr/>
          </p:nvSpPr>
          <p:spPr>
            <a:xfrm>
              <a:off x="7637748" y="3845161"/>
              <a:ext cx="791538" cy="382414"/>
            </a:xfrm>
            <a:prstGeom prst="rect">
              <a:avLst/>
            </a:prstGeom>
            <a:noFill/>
            <a:ln w="9525">
              <a:solidFill>
                <a:srgbClr val="37A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9B5F0552-BF30-4929-87F2-205FD85CCA48}"/>
              </a:ext>
            </a:extLst>
          </p:cNvPr>
          <p:cNvSpPr txBox="1"/>
          <p:nvPr/>
        </p:nvSpPr>
        <p:spPr>
          <a:xfrm>
            <a:off x="272334" y="506966"/>
            <a:ext cx="6892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150" dirty="0">
                <a:solidFill>
                  <a:srgbClr val="5155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Data </a:t>
            </a:r>
            <a:r>
              <a:rPr lang="ko-KR" altLang="en-US" sz="2200" b="1" spc="-150" dirty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회의록 작성 솔루션</a:t>
            </a:r>
          </a:p>
        </p:txBody>
      </p:sp>
      <p:sp>
        <p:nvSpPr>
          <p:cNvPr id="140" name="Freeform 53">
            <a:extLst>
              <a:ext uri="{FF2B5EF4-FFF2-40B4-BE49-F238E27FC236}">
                <a16:creationId xmlns:a16="http://schemas.microsoft.com/office/drawing/2014/main" id="{EDDA4DDA-C65E-46C1-8831-C54F8D095FF9}"/>
              </a:ext>
            </a:extLst>
          </p:cNvPr>
          <p:cNvSpPr>
            <a:spLocks noEditPoints="1"/>
          </p:cNvSpPr>
          <p:nvPr/>
        </p:nvSpPr>
        <p:spPr bwMode="auto">
          <a:xfrm>
            <a:off x="7196556" y="4187929"/>
            <a:ext cx="189982" cy="256355"/>
          </a:xfrm>
          <a:custGeom>
            <a:avLst/>
            <a:gdLst>
              <a:gd name="T0" fmla="*/ 226 w 296"/>
              <a:gd name="T1" fmla="*/ 0 h 401"/>
              <a:gd name="T2" fmla="*/ 25 w 296"/>
              <a:gd name="T3" fmla="*/ 0 h 401"/>
              <a:gd name="T4" fmla="*/ 0 w 296"/>
              <a:gd name="T5" fmla="*/ 24 h 401"/>
              <a:gd name="T6" fmla="*/ 0 w 296"/>
              <a:gd name="T7" fmla="*/ 376 h 401"/>
              <a:gd name="T8" fmla="*/ 25 w 296"/>
              <a:gd name="T9" fmla="*/ 401 h 401"/>
              <a:gd name="T10" fmla="*/ 272 w 296"/>
              <a:gd name="T11" fmla="*/ 401 h 401"/>
              <a:gd name="T12" fmla="*/ 296 w 296"/>
              <a:gd name="T13" fmla="*/ 376 h 401"/>
              <a:gd name="T14" fmla="*/ 296 w 296"/>
              <a:gd name="T15" fmla="*/ 76 h 401"/>
              <a:gd name="T16" fmla="*/ 226 w 296"/>
              <a:gd name="T17" fmla="*/ 0 h 401"/>
              <a:gd name="T18" fmla="*/ 232 w 296"/>
              <a:gd name="T19" fmla="*/ 37 h 401"/>
              <a:gd name="T20" fmla="*/ 263 w 296"/>
              <a:gd name="T21" fmla="*/ 70 h 401"/>
              <a:gd name="T22" fmla="*/ 232 w 296"/>
              <a:gd name="T23" fmla="*/ 70 h 401"/>
              <a:gd name="T24" fmla="*/ 232 w 296"/>
              <a:gd name="T25" fmla="*/ 37 h 401"/>
              <a:gd name="T26" fmla="*/ 276 w 296"/>
              <a:gd name="T27" fmla="*/ 376 h 401"/>
              <a:gd name="T28" fmla="*/ 272 w 296"/>
              <a:gd name="T29" fmla="*/ 380 h 401"/>
              <a:gd name="T30" fmla="*/ 25 w 296"/>
              <a:gd name="T31" fmla="*/ 380 h 401"/>
              <a:gd name="T32" fmla="*/ 21 w 296"/>
              <a:gd name="T33" fmla="*/ 376 h 401"/>
              <a:gd name="T34" fmla="*/ 21 w 296"/>
              <a:gd name="T35" fmla="*/ 24 h 401"/>
              <a:gd name="T36" fmla="*/ 25 w 296"/>
              <a:gd name="T37" fmla="*/ 21 h 401"/>
              <a:gd name="T38" fmla="*/ 211 w 296"/>
              <a:gd name="T39" fmla="*/ 21 h 401"/>
              <a:gd name="T40" fmla="*/ 211 w 296"/>
              <a:gd name="T41" fmla="*/ 80 h 401"/>
              <a:gd name="T42" fmla="*/ 222 w 296"/>
              <a:gd name="T43" fmla="*/ 91 h 401"/>
              <a:gd name="T44" fmla="*/ 276 w 296"/>
              <a:gd name="T45" fmla="*/ 91 h 401"/>
              <a:gd name="T46" fmla="*/ 276 w 296"/>
              <a:gd name="T47" fmla="*/ 376 h 401"/>
              <a:gd name="T48" fmla="*/ 57 w 296"/>
              <a:gd name="T49" fmla="*/ 110 h 401"/>
              <a:gd name="T50" fmla="*/ 232 w 296"/>
              <a:gd name="T51" fmla="*/ 110 h 401"/>
              <a:gd name="T52" fmla="*/ 240 w 296"/>
              <a:gd name="T53" fmla="*/ 117 h 401"/>
              <a:gd name="T54" fmla="*/ 232 w 296"/>
              <a:gd name="T55" fmla="*/ 125 h 401"/>
              <a:gd name="T56" fmla="*/ 57 w 296"/>
              <a:gd name="T57" fmla="*/ 125 h 401"/>
              <a:gd name="T58" fmla="*/ 49 w 296"/>
              <a:gd name="T59" fmla="*/ 117 h 401"/>
              <a:gd name="T60" fmla="*/ 57 w 296"/>
              <a:gd name="T61" fmla="*/ 110 h 401"/>
              <a:gd name="T62" fmla="*/ 240 w 296"/>
              <a:gd name="T63" fmla="*/ 169 h 401"/>
              <a:gd name="T64" fmla="*/ 232 w 296"/>
              <a:gd name="T65" fmla="*/ 177 h 401"/>
              <a:gd name="T66" fmla="*/ 57 w 296"/>
              <a:gd name="T67" fmla="*/ 177 h 401"/>
              <a:gd name="T68" fmla="*/ 49 w 296"/>
              <a:gd name="T69" fmla="*/ 169 h 401"/>
              <a:gd name="T70" fmla="*/ 57 w 296"/>
              <a:gd name="T71" fmla="*/ 162 h 401"/>
              <a:gd name="T72" fmla="*/ 232 w 296"/>
              <a:gd name="T73" fmla="*/ 162 h 401"/>
              <a:gd name="T74" fmla="*/ 240 w 296"/>
              <a:gd name="T75" fmla="*/ 169 h 401"/>
              <a:gd name="T76" fmla="*/ 240 w 296"/>
              <a:gd name="T77" fmla="*/ 220 h 401"/>
              <a:gd name="T78" fmla="*/ 232 w 296"/>
              <a:gd name="T79" fmla="*/ 227 h 401"/>
              <a:gd name="T80" fmla="*/ 57 w 296"/>
              <a:gd name="T81" fmla="*/ 227 h 401"/>
              <a:gd name="T82" fmla="*/ 49 w 296"/>
              <a:gd name="T83" fmla="*/ 220 h 401"/>
              <a:gd name="T84" fmla="*/ 57 w 296"/>
              <a:gd name="T85" fmla="*/ 212 h 401"/>
              <a:gd name="T86" fmla="*/ 232 w 296"/>
              <a:gd name="T87" fmla="*/ 212 h 401"/>
              <a:gd name="T88" fmla="*/ 240 w 296"/>
              <a:gd name="T89" fmla="*/ 220 h 401"/>
              <a:gd name="T90" fmla="*/ 240 w 296"/>
              <a:gd name="T91" fmla="*/ 271 h 401"/>
              <a:gd name="T92" fmla="*/ 232 w 296"/>
              <a:gd name="T93" fmla="*/ 278 h 401"/>
              <a:gd name="T94" fmla="*/ 57 w 296"/>
              <a:gd name="T95" fmla="*/ 278 h 401"/>
              <a:gd name="T96" fmla="*/ 49 w 296"/>
              <a:gd name="T97" fmla="*/ 271 h 401"/>
              <a:gd name="T98" fmla="*/ 57 w 296"/>
              <a:gd name="T99" fmla="*/ 263 h 401"/>
              <a:gd name="T100" fmla="*/ 232 w 296"/>
              <a:gd name="T101" fmla="*/ 263 h 401"/>
              <a:gd name="T102" fmla="*/ 240 w 296"/>
              <a:gd name="T103" fmla="*/ 27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6" h="401">
                <a:moveTo>
                  <a:pt x="226" y="0"/>
                </a:move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90"/>
                  <a:pt x="11" y="401"/>
                  <a:pt x="25" y="401"/>
                </a:cubicBezTo>
                <a:cubicBezTo>
                  <a:pt x="272" y="401"/>
                  <a:pt x="272" y="401"/>
                  <a:pt x="272" y="401"/>
                </a:cubicBezTo>
                <a:cubicBezTo>
                  <a:pt x="285" y="401"/>
                  <a:pt x="296" y="390"/>
                  <a:pt x="296" y="376"/>
                </a:cubicBezTo>
                <a:cubicBezTo>
                  <a:pt x="296" y="76"/>
                  <a:pt x="296" y="76"/>
                  <a:pt x="296" y="76"/>
                </a:cubicBezTo>
                <a:lnTo>
                  <a:pt x="226" y="0"/>
                </a:lnTo>
                <a:close/>
                <a:moveTo>
                  <a:pt x="232" y="37"/>
                </a:moveTo>
                <a:cubicBezTo>
                  <a:pt x="263" y="70"/>
                  <a:pt x="263" y="70"/>
                  <a:pt x="263" y="70"/>
                </a:cubicBezTo>
                <a:cubicBezTo>
                  <a:pt x="232" y="70"/>
                  <a:pt x="232" y="70"/>
                  <a:pt x="232" y="70"/>
                </a:cubicBezTo>
                <a:lnTo>
                  <a:pt x="232" y="37"/>
                </a:lnTo>
                <a:close/>
                <a:moveTo>
                  <a:pt x="276" y="376"/>
                </a:moveTo>
                <a:cubicBezTo>
                  <a:pt x="276" y="378"/>
                  <a:pt x="274" y="380"/>
                  <a:pt x="272" y="380"/>
                </a:cubicBezTo>
                <a:cubicBezTo>
                  <a:pt x="25" y="380"/>
                  <a:pt x="25" y="380"/>
                  <a:pt x="25" y="380"/>
                </a:cubicBezTo>
                <a:cubicBezTo>
                  <a:pt x="22" y="380"/>
                  <a:pt x="21" y="378"/>
                  <a:pt x="21" y="376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2"/>
                  <a:pt x="22" y="21"/>
                  <a:pt x="25" y="21"/>
                </a:cubicBezTo>
                <a:cubicBezTo>
                  <a:pt x="211" y="21"/>
                  <a:pt x="211" y="21"/>
                  <a:pt x="211" y="21"/>
                </a:cubicBezTo>
                <a:cubicBezTo>
                  <a:pt x="211" y="80"/>
                  <a:pt x="211" y="80"/>
                  <a:pt x="211" y="80"/>
                </a:cubicBezTo>
                <a:cubicBezTo>
                  <a:pt x="211" y="86"/>
                  <a:pt x="216" y="91"/>
                  <a:pt x="222" y="91"/>
                </a:cubicBezTo>
                <a:cubicBezTo>
                  <a:pt x="276" y="91"/>
                  <a:pt x="276" y="91"/>
                  <a:pt x="276" y="91"/>
                </a:cubicBezTo>
                <a:lnTo>
                  <a:pt x="276" y="376"/>
                </a:lnTo>
                <a:close/>
                <a:moveTo>
                  <a:pt x="57" y="110"/>
                </a:moveTo>
                <a:cubicBezTo>
                  <a:pt x="232" y="110"/>
                  <a:pt x="232" y="110"/>
                  <a:pt x="232" y="110"/>
                </a:cubicBezTo>
                <a:cubicBezTo>
                  <a:pt x="237" y="110"/>
                  <a:pt x="240" y="113"/>
                  <a:pt x="240" y="117"/>
                </a:cubicBezTo>
                <a:cubicBezTo>
                  <a:pt x="240" y="122"/>
                  <a:pt x="237" y="125"/>
                  <a:pt x="232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3" y="125"/>
                  <a:pt x="49" y="122"/>
                  <a:pt x="49" y="117"/>
                </a:cubicBezTo>
                <a:cubicBezTo>
                  <a:pt x="49" y="113"/>
                  <a:pt x="53" y="110"/>
                  <a:pt x="57" y="110"/>
                </a:cubicBezTo>
                <a:close/>
                <a:moveTo>
                  <a:pt x="240" y="169"/>
                </a:moveTo>
                <a:cubicBezTo>
                  <a:pt x="240" y="174"/>
                  <a:pt x="237" y="177"/>
                  <a:pt x="232" y="177"/>
                </a:cubicBezTo>
                <a:cubicBezTo>
                  <a:pt x="57" y="177"/>
                  <a:pt x="57" y="177"/>
                  <a:pt x="57" y="177"/>
                </a:cubicBezTo>
                <a:cubicBezTo>
                  <a:pt x="53" y="177"/>
                  <a:pt x="49" y="174"/>
                  <a:pt x="49" y="169"/>
                </a:cubicBezTo>
                <a:cubicBezTo>
                  <a:pt x="49" y="165"/>
                  <a:pt x="53" y="162"/>
                  <a:pt x="57" y="162"/>
                </a:cubicBezTo>
                <a:cubicBezTo>
                  <a:pt x="232" y="162"/>
                  <a:pt x="232" y="162"/>
                  <a:pt x="232" y="162"/>
                </a:cubicBezTo>
                <a:cubicBezTo>
                  <a:pt x="237" y="162"/>
                  <a:pt x="240" y="165"/>
                  <a:pt x="240" y="169"/>
                </a:cubicBezTo>
                <a:close/>
                <a:moveTo>
                  <a:pt x="240" y="220"/>
                </a:moveTo>
                <a:cubicBezTo>
                  <a:pt x="240" y="224"/>
                  <a:pt x="237" y="227"/>
                  <a:pt x="232" y="227"/>
                </a:cubicBezTo>
                <a:cubicBezTo>
                  <a:pt x="57" y="227"/>
                  <a:pt x="57" y="227"/>
                  <a:pt x="57" y="227"/>
                </a:cubicBezTo>
                <a:cubicBezTo>
                  <a:pt x="53" y="227"/>
                  <a:pt x="49" y="224"/>
                  <a:pt x="49" y="220"/>
                </a:cubicBezTo>
                <a:cubicBezTo>
                  <a:pt x="49" y="215"/>
                  <a:pt x="53" y="212"/>
                  <a:pt x="57" y="212"/>
                </a:cubicBezTo>
                <a:cubicBezTo>
                  <a:pt x="232" y="212"/>
                  <a:pt x="232" y="212"/>
                  <a:pt x="232" y="212"/>
                </a:cubicBezTo>
                <a:cubicBezTo>
                  <a:pt x="237" y="212"/>
                  <a:pt x="240" y="215"/>
                  <a:pt x="240" y="220"/>
                </a:cubicBezTo>
                <a:close/>
                <a:moveTo>
                  <a:pt x="240" y="271"/>
                </a:moveTo>
                <a:cubicBezTo>
                  <a:pt x="240" y="275"/>
                  <a:pt x="237" y="278"/>
                  <a:pt x="232" y="278"/>
                </a:cubicBezTo>
                <a:cubicBezTo>
                  <a:pt x="57" y="278"/>
                  <a:pt x="57" y="278"/>
                  <a:pt x="57" y="278"/>
                </a:cubicBezTo>
                <a:cubicBezTo>
                  <a:pt x="53" y="278"/>
                  <a:pt x="49" y="275"/>
                  <a:pt x="49" y="271"/>
                </a:cubicBezTo>
                <a:cubicBezTo>
                  <a:pt x="49" y="266"/>
                  <a:pt x="53" y="263"/>
                  <a:pt x="57" y="263"/>
                </a:cubicBezTo>
                <a:cubicBezTo>
                  <a:pt x="232" y="263"/>
                  <a:pt x="232" y="263"/>
                  <a:pt x="232" y="263"/>
                </a:cubicBezTo>
                <a:cubicBezTo>
                  <a:pt x="237" y="263"/>
                  <a:pt x="240" y="266"/>
                  <a:pt x="240" y="27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1" name="Freeform 53">
            <a:extLst>
              <a:ext uri="{FF2B5EF4-FFF2-40B4-BE49-F238E27FC236}">
                <a16:creationId xmlns:a16="http://schemas.microsoft.com/office/drawing/2014/main" id="{A1895D70-45B1-4640-BB20-1EB86C613713}"/>
              </a:ext>
            </a:extLst>
          </p:cNvPr>
          <p:cNvSpPr>
            <a:spLocks noEditPoints="1"/>
          </p:cNvSpPr>
          <p:nvPr/>
        </p:nvSpPr>
        <p:spPr bwMode="auto">
          <a:xfrm>
            <a:off x="7496180" y="4187929"/>
            <a:ext cx="189982" cy="256355"/>
          </a:xfrm>
          <a:custGeom>
            <a:avLst/>
            <a:gdLst>
              <a:gd name="T0" fmla="*/ 226 w 296"/>
              <a:gd name="T1" fmla="*/ 0 h 401"/>
              <a:gd name="T2" fmla="*/ 25 w 296"/>
              <a:gd name="T3" fmla="*/ 0 h 401"/>
              <a:gd name="T4" fmla="*/ 0 w 296"/>
              <a:gd name="T5" fmla="*/ 24 h 401"/>
              <a:gd name="T6" fmla="*/ 0 w 296"/>
              <a:gd name="T7" fmla="*/ 376 h 401"/>
              <a:gd name="T8" fmla="*/ 25 w 296"/>
              <a:gd name="T9" fmla="*/ 401 h 401"/>
              <a:gd name="T10" fmla="*/ 272 w 296"/>
              <a:gd name="T11" fmla="*/ 401 h 401"/>
              <a:gd name="T12" fmla="*/ 296 w 296"/>
              <a:gd name="T13" fmla="*/ 376 h 401"/>
              <a:gd name="T14" fmla="*/ 296 w 296"/>
              <a:gd name="T15" fmla="*/ 76 h 401"/>
              <a:gd name="T16" fmla="*/ 226 w 296"/>
              <a:gd name="T17" fmla="*/ 0 h 401"/>
              <a:gd name="T18" fmla="*/ 232 w 296"/>
              <a:gd name="T19" fmla="*/ 37 h 401"/>
              <a:gd name="T20" fmla="*/ 263 w 296"/>
              <a:gd name="T21" fmla="*/ 70 h 401"/>
              <a:gd name="T22" fmla="*/ 232 w 296"/>
              <a:gd name="T23" fmla="*/ 70 h 401"/>
              <a:gd name="T24" fmla="*/ 232 w 296"/>
              <a:gd name="T25" fmla="*/ 37 h 401"/>
              <a:gd name="T26" fmla="*/ 276 w 296"/>
              <a:gd name="T27" fmla="*/ 376 h 401"/>
              <a:gd name="T28" fmla="*/ 272 w 296"/>
              <a:gd name="T29" fmla="*/ 380 h 401"/>
              <a:gd name="T30" fmla="*/ 25 w 296"/>
              <a:gd name="T31" fmla="*/ 380 h 401"/>
              <a:gd name="T32" fmla="*/ 21 w 296"/>
              <a:gd name="T33" fmla="*/ 376 h 401"/>
              <a:gd name="T34" fmla="*/ 21 w 296"/>
              <a:gd name="T35" fmla="*/ 24 h 401"/>
              <a:gd name="T36" fmla="*/ 25 w 296"/>
              <a:gd name="T37" fmla="*/ 21 h 401"/>
              <a:gd name="T38" fmla="*/ 211 w 296"/>
              <a:gd name="T39" fmla="*/ 21 h 401"/>
              <a:gd name="T40" fmla="*/ 211 w 296"/>
              <a:gd name="T41" fmla="*/ 80 h 401"/>
              <a:gd name="T42" fmla="*/ 222 w 296"/>
              <a:gd name="T43" fmla="*/ 91 h 401"/>
              <a:gd name="T44" fmla="*/ 276 w 296"/>
              <a:gd name="T45" fmla="*/ 91 h 401"/>
              <a:gd name="T46" fmla="*/ 276 w 296"/>
              <a:gd name="T47" fmla="*/ 376 h 401"/>
              <a:gd name="T48" fmla="*/ 57 w 296"/>
              <a:gd name="T49" fmla="*/ 110 h 401"/>
              <a:gd name="T50" fmla="*/ 232 w 296"/>
              <a:gd name="T51" fmla="*/ 110 h 401"/>
              <a:gd name="T52" fmla="*/ 240 w 296"/>
              <a:gd name="T53" fmla="*/ 117 h 401"/>
              <a:gd name="T54" fmla="*/ 232 w 296"/>
              <a:gd name="T55" fmla="*/ 125 h 401"/>
              <a:gd name="T56" fmla="*/ 57 w 296"/>
              <a:gd name="T57" fmla="*/ 125 h 401"/>
              <a:gd name="T58" fmla="*/ 49 w 296"/>
              <a:gd name="T59" fmla="*/ 117 h 401"/>
              <a:gd name="T60" fmla="*/ 57 w 296"/>
              <a:gd name="T61" fmla="*/ 110 h 401"/>
              <a:gd name="T62" fmla="*/ 240 w 296"/>
              <a:gd name="T63" fmla="*/ 169 h 401"/>
              <a:gd name="T64" fmla="*/ 232 w 296"/>
              <a:gd name="T65" fmla="*/ 177 h 401"/>
              <a:gd name="T66" fmla="*/ 57 w 296"/>
              <a:gd name="T67" fmla="*/ 177 h 401"/>
              <a:gd name="T68" fmla="*/ 49 w 296"/>
              <a:gd name="T69" fmla="*/ 169 h 401"/>
              <a:gd name="T70" fmla="*/ 57 w 296"/>
              <a:gd name="T71" fmla="*/ 162 h 401"/>
              <a:gd name="T72" fmla="*/ 232 w 296"/>
              <a:gd name="T73" fmla="*/ 162 h 401"/>
              <a:gd name="T74" fmla="*/ 240 w 296"/>
              <a:gd name="T75" fmla="*/ 169 h 401"/>
              <a:gd name="T76" fmla="*/ 240 w 296"/>
              <a:gd name="T77" fmla="*/ 220 h 401"/>
              <a:gd name="T78" fmla="*/ 232 w 296"/>
              <a:gd name="T79" fmla="*/ 227 h 401"/>
              <a:gd name="T80" fmla="*/ 57 w 296"/>
              <a:gd name="T81" fmla="*/ 227 h 401"/>
              <a:gd name="T82" fmla="*/ 49 w 296"/>
              <a:gd name="T83" fmla="*/ 220 h 401"/>
              <a:gd name="T84" fmla="*/ 57 w 296"/>
              <a:gd name="T85" fmla="*/ 212 h 401"/>
              <a:gd name="T86" fmla="*/ 232 w 296"/>
              <a:gd name="T87" fmla="*/ 212 h 401"/>
              <a:gd name="T88" fmla="*/ 240 w 296"/>
              <a:gd name="T89" fmla="*/ 220 h 401"/>
              <a:gd name="T90" fmla="*/ 240 w 296"/>
              <a:gd name="T91" fmla="*/ 271 h 401"/>
              <a:gd name="T92" fmla="*/ 232 w 296"/>
              <a:gd name="T93" fmla="*/ 278 h 401"/>
              <a:gd name="T94" fmla="*/ 57 w 296"/>
              <a:gd name="T95" fmla="*/ 278 h 401"/>
              <a:gd name="T96" fmla="*/ 49 w 296"/>
              <a:gd name="T97" fmla="*/ 271 h 401"/>
              <a:gd name="T98" fmla="*/ 57 w 296"/>
              <a:gd name="T99" fmla="*/ 263 h 401"/>
              <a:gd name="T100" fmla="*/ 232 w 296"/>
              <a:gd name="T101" fmla="*/ 263 h 401"/>
              <a:gd name="T102" fmla="*/ 240 w 296"/>
              <a:gd name="T103" fmla="*/ 27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6" h="401">
                <a:moveTo>
                  <a:pt x="226" y="0"/>
                </a:move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90"/>
                  <a:pt x="11" y="401"/>
                  <a:pt x="25" y="401"/>
                </a:cubicBezTo>
                <a:cubicBezTo>
                  <a:pt x="272" y="401"/>
                  <a:pt x="272" y="401"/>
                  <a:pt x="272" y="401"/>
                </a:cubicBezTo>
                <a:cubicBezTo>
                  <a:pt x="285" y="401"/>
                  <a:pt x="296" y="390"/>
                  <a:pt x="296" y="376"/>
                </a:cubicBezTo>
                <a:cubicBezTo>
                  <a:pt x="296" y="76"/>
                  <a:pt x="296" y="76"/>
                  <a:pt x="296" y="76"/>
                </a:cubicBezTo>
                <a:lnTo>
                  <a:pt x="226" y="0"/>
                </a:lnTo>
                <a:close/>
                <a:moveTo>
                  <a:pt x="232" y="37"/>
                </a:moveTo>
                <a:cubicBezTo>
                  <a:pt x="263" y="70"/>
                  <a:pt x="263" y="70"/>
                  <a:pt x="263" y="70"/>
                </a:cubicBezTo>
                <a:cubicBezTo>
                  <a:pt x="232" y="70"/>
                  <a:pt x="232" y="70"/>
                  <a:pt x="232" y="70"/>
                </a:cubicBezTo>
                <a:lnTo>
                  <a:pt x="232" y="37"/>
                </a:lnTo>
                <a:close/>
                <a:moveTo>
                  <a:pt x="276" y="376"/>
                </a:moveTo>
                <a:cubicBezTo>
                  <a:pt x="276" y="378"/>
                  <a:pt x="274" y="380"/>
                  <a:pt x="272" y="380"/>
                </a:cubicBezTo>
                <a:cubicBezTo>
                  <a:pt x="25" y="380"/>
                  <a:pt x="25" y="380"/>
                  <a:pt x="25" y="380"/>
                </a:cubicBezTo>
                <a:cubicBezTo>
                  <a:pt x="22" y="380"/>
                  <a:pt x="21" y="378"/>
                  <a:pt x="21" y="376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2"/>
                  <a:pt x="22" y="21"/>
                  <a:pt x="25" y="21"/>
                </a:cubicBezTo>
                <a:cubicBezTo>
                  <a:pt x="211" y="21"/>
                  <a:pt x="211" y="21"/>
                  <a:pt x="211" y="21"/>
                </a:cubicBezTo>
                <a:cubicBezTo>
                  <a:pt x="211" y="80"/>
                  <a:pt x="211" y="80"/>
                  <a:pt x="211" y="80"/>
                </a:cubicBezTo>
                <a:cubicBezTo>
                  <a:pt x="211" y="86"/>
                  <a:pt x="216" y="91"/>
                  <a:pt x="222" y="91"/>
                </a:cubicBezTo>
                <a:cubicBezTo>
                  <a:pt x="276" y="91"/>
                  <a:pt x="276" y="91"/>
                  <a:pt x="276" y="91"/>
                </a:cubicBezTo>
                <a:lnTo>
                  <a:pt x="276" y="376"/>
                </a:lnTo>
                <a:close/>
                <a:moveTo>
                  <a:pt x="57" y="110"/>
                </a:moveTo>
                <a:cubicBezTo>
                  <a:pt x="232" y="110"/>
                  <a:pt x="232" y="110"/>
                  <a:pt x="232" y="110"/>
                </a:cubicBezTo>
                <a:cubicBezTo>
                  <a:pt x="237" y="110"/>
                  <a:pt x="240" y="113"/>
                  <a:pt x="240" y="117"/>
                </a:cubicBezTo>
                <a:cubicBezTo>
                  <a:pt x="240" y="122"/>
                  <a:pt x="237" y="125"/>
                  <a:pt x="232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3" y="125"/>
                  <a:pt x="49" y="122"/>
                  <a:pt x="49" y="117"/>
                </a:cubicBezTo>
                <a:cubicBezTo>
                  <a:pt x="49" y="113"/>
                  <a:pt x="53" y="110"/>
                  <a:pt x="57" y="110"/>
                </a:cubicBezTo>
                <a:close/>
                <a:moveTo>
                  <a:pt x="240" y="169"/>
                </a:moveTo>
                <a:cubicBezTo>
                  <a:pt x="240" y="174"/>
                  <a:pt x="237" y="177"/>
                  <a:pt x="232" y="177"/>
                </a:cubicBezTo>
                <a:cubicBezTo>
                  <a:pt x="57" y="177"/>
                  <a:pt x="57" y="177"/>
                  <a:pt x="57" y="177"/>
                </a:cubicBezTo>
                <a:cubicBezTo>
                  <a:pt x="53" y="177"/>
                  <a:pt x="49" y="174"/>
                  <a:pt x="49" y="169"/>
                </a:cubicBezTo>
                <a:cubicBezTo>
                  <a:pt x="49" y="165"/>
                  <a:pt x="53" y="162"/>
                  <a:pt x="57" y="162"/>
                </a:cubicBezTo>
                <a:cubicBezTo>
                  <a:pt x="232" y="162"/>
                  <a:pt x="232" y="162"/>
                  <a:pt x="232" y="162"/>
                </a:cubicBezTo>
                <a:cubicBezTo>
                  <a:pt x="237" y="162"/>
                  <a:pt x="240" y="165"/>
                  <a:pt x="240" y="169"/>
                </a:cubicBezTo>
                <a:close/>
                <a:moveTo>
                  <a:pt x="240" y="220"/>
                </a:moveTo>
                <a:cubicBezTo>
                  <a:pt x="240" y="224"/>
                  <a:pt x="237" y="227"/>
                  <a:pt x="232" y="227"/>
                </a:cubicBezTo>
                <a:cubicBezTo>
                  <a:pt x="57" y="227"/>
                  <a:pt x="57" y="227"/>
                  <a:pt x="57" y="227"/>
                </a:cubicBezTo>
                <a:cubicBezTo>
                  <a:pt x="53" y="227"/>
                  <a:pt x="49" y="224"/>
                  <a:pt x="49" y="220"/>
                </a:cubicBezTo>
                <a:cubicBezTo>
                  <a:pt x="49" y="215"/>
                  <a:pt x="53" y="212"/>
                  <a:pt x="57" y="212"/>
                </a:cubicBezTo>
                <a:cubicBezTo>
                  <a:pt x="232" y="212"/>
                  <a:pt x="232" y="212"/>
                  <a:pt x="232" y="212"/>
                </a:cubicBezTo>
                <a:cubicBezTo>
                  <a:pt x="237" y="212"/>
                  <a:pt x="240" y="215"/>
                  <a:pt x="240" y="220"/>
                </a:cubicBezTo>
                <a:close/>
                <a:moveTo>
                  <a:pt x="240" y="271"/>
                </a:moveTo>
                <a:cubicBezTo>
                  <a:pt x="240" y="275"/>
                  <a:pt x="237" y="278"/>
                  <a:pt x="232" y="278"/>
                </a:cubicBezTo>
                <a:cubicBezTo>
                  <a:pt x="57" y="278"/>
                  <a:pt x="57" y="278"/>
                  <a:pt x="57" y="278"/>
                </a:cubicBezTo>
                <a:cubicBezTo>
                  <a:pt x="53" y="278"/>
                  <a:pt x="49" y="275"/>
                  <a:pt x="49" y="271"/>
                </a:cubicBezTo>
                <a:cubicBezTo>
                  <a:pt x="49" y="266"/>
                  <a:pt x="53" y="263"/>
                  <a:pt x="57" y="263"/>
                </a:cubicBezTo>
                <a:cubicBezTo>
                  <a:pt x="232" y="263"/>
                  <a:pt x="232" y="263"/>
                  <a:pt x="232" y="263"/>
                </a:cubicBezTo>
                <a:cubicBezTo>
                  <a:pt x="237" y="263"/>
                  <a:pt x="240" y="266"/>
                  <a:pt x="240" y="27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494731F-12CB-4806-A927-64E87A173D0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43" y="3984067"/>
            <a:ext cx="962025" cy="457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9AE7373F-DCEE-410D-8711-67AB825C8BEF}"/>
              </a:ext>
            </a:extLst>
          </p:cNvPr>
          <p:cNvSpPr txBox="1"/>
          <p:nvPr/>
        </p:nvSpPr>
        <p:spPr>
          <a:xfrm>
            <a:off x="4841193" y="4094563"/>
            <a:ext cx="793807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Lake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5" name="object 234">
            <a:extLst>
              <a:ext uri="{FF2B5EF4-FFF2-40B4-BE49-F238E27FC236}">
                <a16:creationId xmlns:a16="http://schemas.microsoft.com/office/drawing/2014/main" id="{0DF84D04-EFF3-438E-8D4B-407F139D06BD}"/>
              </a:ext>
            </a:extLst>
          </p:cNvPr>
          <p:cNvSpPr/>
          <p:nvPr/>
        </p:nvSpPr>
        <p:spPr>
          <a:xfrm>
            <a:off x="5965563" y="4122515"/>
            <a:ext cx="453345" cy="3393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8" name="그림 147" descr="flare.png">
            <a:extLst>
              <a:ext uri="{FF2B5EF4-FFF2-40B4-BE49-F238E27FC236}">
                <a16:creationId xmlns:a16="http://schemas.microsoft.com/office/drawing/2014/main" id="{9CAAF995-E1C1-4F69-A8CB-37D3620B1A73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1800000">
            <a:off x="712788" y="3271770"/>
            <a:ext cx="672395" cy="660701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05B76718-1880-407E-9BDB-9010C56C9BC6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0"/>
          <a:stretch/>
        </p:blipFill>
        <p:spPr>
          <a:xfrm>
            <a:off x="1309437" y="2625571"/>
            <a:ext cx="644681" cy="383044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986641" y="2974266"/>
            <a:ext cx="1290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Mammoth </a:t>
            </a:r>
            <a:r>
              <a:rPr lang="en-US" altLang="ko-KR" sz="14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</a:p>
          <a:p>
            <a:pPr algn="ctr"/>
            <a:r>
              <a:rPr lang="en-US" altLang="ko-KR" sz="1400" b="1" spc="-150" dirty="0" smtClean="0">
                <a:solidFill>
                  <a:srgbClr val="5155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Appliance</a:t>
            </a:r>
            <a:endParaRPr lang="en-US" altLang="ko-KR" sz="1400" b="1" spc="-150" dirty="0">
              <a:solidFill>
                <a:srgbClr val="5155E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4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9" grpId="0"/>
    </p:bldLst>
  </p:timing>
</p:sld>
</file>

<file path=ppt/theme/theme1.xml><?xml version="1.0" encoding="utf-8"?>
<a:theme xmlns:a="http://schemas.openxmlformats.org/drawingml/2006/main" name="3_Office 테마">
  <a:themeElements>
    <a:clrScheme name="2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테마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8162</TotalTime>
  <Words>1438</Words>
  <Application>Microsoft Office PowerPoint</Application>
  <PresentationFormat>와이드스크린</PresentationFormat>
  <Paragraphs>580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9" baseType="lpstr">
      <vt:lpstr>KoPubWorld돋움체 Bold</vt:lpstr>
      <vt:lpstr>KoPub돋움체 Bold</vt:lpstr>
      <vt:lpstr>KoPub돋움체 Medium</vt:lpstr>
      <vt:lpstr>굴림</vt:lpstr>
      <vt:lpstr>나눔스퀘어</vt:lpstr>
      <vt:lpstr>나눔스퀘어 Bold</vt:lpstr>
      <vt:lpstr>나눔스퀘어 ExtraBold</vt:lpstr>
      <vt:lpstr>맑은 고딕</vt:lpstr>
      <vt:lpstr>산돌고딕B</vt:lpstr>
      <vt:lpstr>옥션고딕 L</vt:lpstr>
      <vt:lpstr>함초롬돋움</vt:lpstr>
      <vt:lpstr>함초롬바탕</vt:lpstr>
      <vt:lpstr>Arial</vt:lpstr>
      <vt:lpstr>Lucida Handwriting</vt:lpstr>
      <vt:lpstr>Times New Roman</vt:lpstr>
      <vt:lpstr>Wingdings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swyang</dc:creator>
  <cp:lastModifiedBy>김동일</cp:lastModifiedBy>
  <cp:revision>1147</cp:revision>
  <cp:lastPrinted>2020-05-13T02:45:28Z</cp:lastPrinted>
  <dcterms:created xsi:type="dcterms:W3CDTF">2019-09-02T02:15:43Z</dcterms:created>
  <dcterms:modified xsi:type="dcterms:W3CDTF">2020-06-25T06:54:33Z</dcterms:modified>
  <cp:version/>
</cp:coreProperties>
</file>